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74" r:id="rId2"/>
    <p:sldId id="258" r:id="rId3"/>
    <p:sldId id="276" r:id="rId4"/>
    <p:sldId id="302" r:id="rId5"/>
    <p:sldId id="304" r:id="rId6"/>
    <p:sldId id="305" r:id="rId7"/>
    <p:sldId id="283" r:id="rId8"/>
    <p:sldId id="306" r:id="rId9"/>
    <p:sldId id="293" r:id="rId10"/>
    <p:sldId id="307" r:id="rId11"/>
    <p:sldId id="28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anrope" pitchFamily="2" charset="0"/>
      <p:regular r:id="rId18"/>
      <p:bold r:id="rId19"/>
    </p:embeddedFont>
    <p:embeddedFont>
      <p:font typeface="Manrope ExtraBold" pitchFamily="2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5FF"/>
    <a:srgbClr val="FF004A"/>
    <a:srgbClr val="0000FF"/>
    <a:srgbClr val="FFFFFF"/>
    <a:srgbClr val="000000"/>
    <a:srgbClr val="240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32A4F-354B-4CBE-AA72-EC529982AAD6}" v="241" dt="2023-08-22T17:00:20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81229" autoAdjust="0"/>
  </p:normalViewPr>
  <p:slideViewPr>
    <p:cSldViewPr snapToGrid="0">
      <p:cViewPr varScale="1">
        <p:scale>
          <a:sx n="77" d="100"/>
          <a:sy n="77" d="100"/>
        </p:scale>
        <p:origin x="586" y="58"/>
      </p:cViewPr>
      <p:guideLst/>
    </p:cSldViewPr>
  </p:slideViewPr>
  <p:outlineViewPr>
    <p:cViewPr>
      <p:scale>
        <a:sx n="33" d="100"/>
        <a:sy n="33" d="100"/>
      </p:scale>
      <p:origin x="0" y="-38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Salisbury" userId="336f7199-2138-4a24-bf5a-f69fd277b700" providerId="ADAL" clId="{7446BD45-21E1-4077-A4C7-433908086333}"/>
    <pc:docChg chg="undo custSel addSld delSld modSld">
      <pc:chgData name="Ben Salisbury" userId="336f7199-2138-4a24-bf5a-f69fd277b700" providerId="ADAL" clId="{7446BD45-21E1-4077-A4C7-433908086333}" dt="2023-07-26T12:49:28.560" v="1033" actId="20578"/>
      <pc:docMkLst>
        <pc:docMk/>
      </pc:docMkLst>
      <pc:sldChg chg="modSp">
        <pc:chgData name="Ben Salisbury" userId="336f7199-2138-4a24-bf5a-f69fd277b700" providerId="ADAL" clId="{7446BD45-21E1-4077-A4C7-433908086333}" dt="2023-07-26T12:49:28.560" v="1033" actId="20578"/>
        <pc:sldMkLst>
          <pc:docMk/>
          <pc:sldMk cId="1955845003" sldId="283"/>
        </pc:sldMkLst>
        <pc:spChg chg="mod">
          <ac:chgData name="Ben Salisbury" userId="336f7199-2138-4a24-bf5a-f69fd277b700" providerId="ADAL" clId="{7446BD45-21E1-4077-A4C7-433908086333}" dt="2023-07-26T12:49:28.560" v="1033" actId="20578"/>
          <ac:spMkLst>
            <pc:docMk/>
            <pc:sldMk cId="1955845003" sldId="283"/>
            <ac:spMk id="3" creationId="{A785FB59-7262-4A60-B893-B552822F3812}"/>
          </ac:spMkLst>
        </pc:spChg>
      </pc:sldChg>
      <pc:sldChg chg="modSp mod">
        <pc:chgData name="Ben Salisbury" userId="336f7199-2138-4a24-bf5a-f69fd277b700" providerId="ADAL" clId="{7446BD45-21E1-4077-A4C7-433908086333}" dt="2023-07-25T08:03:16.327" v="42" actId="20577"/>
        <pc:sldMkLst>
          <pc:docMk/>
          <pc:sldMk cId="1827345177" sldId="293"/>
        </pc:sldMkLst>
        <pc:spChg chg="mod">
          <ac:chgData name="Ben Salisbury" userId="336f7199-2138-4a24-bf5a-f69fd277b700" providerId="ADAL" clId="{7446BD45-21E1-4077-A4C7-433908086333}" dt="2023-07-25T08:03:16.327" v="42" actId="20577"/>
          <ac:spMkLst>
            <pc:docMk/>
            <pc:sldMk cId="1827345177" sldId="293"/>
            <ac:spMk id="5" creationId="{CBDA2490-484A-419F-AB5A-4C7087B0D5F3}"/>
          </ac:spMkLst>
        </pc:spChg>
      </pc:sldChg>
      <pc:sldChg chg="modSp mod">
        <pc:chgData name="Ben Salisbury" userId="336f7199-2138-4a24-bf5a-f69fd277b700" providerId="ADAL" clId="{7446BD45-21E1-4077-A4C7-433908086333}" dt="2023-07-25T08:06:06.001" v="49" actId="20577"/>
        <pc:sldMkLst>
          <pc:docMk/>
          <pc:sldMk cId="977943579" sldId="301"/>
        </pc:sldMkLst>
        <pc:spChg chg="mod">
          <ac:chgData name="Ben Salisbury" userId="336f7199-2138-4a24-bf5a-f69fd277b700" providerId="ADAL" clId="{7446BD45-21E1-4077-A4C7-433908086333}" dt="2023-07-25T08:06:06.001" v="49" actId="20577"/>
          <ac:spMkLst>
            <pc:docMk/>
            <pc:sldMk cId="977943579" sldId="301"/>
            <ac:spMk id="2" creationId="{0175C57B-3D41-E140-288A-E3D2A70FD9D6}"/>
          </ac:spMkLst>
        </pc:spChg>
      </pc:sldChg>
      <pc:sldChg chg="new del">
        <pc:chgData name="Ben Salisbury" userId="336f7199-2138-4a24-bf5a-f69fd277b700" providerId="ADAL" clId="{7446BD45-21E1-4077-A4C7-433908086333}" dt="2023-07-26T08:38:49.860" v="51" actId="680"/>
        <pc:sldMkLst>
          <pc:docMk/>
          <pc:sldMk cId="1119948844" sldId="302"/>
        </pc:sldMkLst>
      </pc:sldChg>
      <pc:sldChg chg="delSp modSp add mod">
        <pc:chgData name="Ben Salisbury" userId="336f7199-2138-4a24-bf5a-f69fd277b700" providerId="ADAL" clId="{7446BD45-21E1-4077-A4C7-433908086333}" dt="2023-07-26T08:57:21.921" v="1032" actId="20577"/>
        <pc:sldMkLst>
          <pc:docMk/>
          <pc:sldMk cId="3047931078" sldId="302"/>
        </pc:sldMkLst>
        <pc:spChg chg="mod">
          <ac:chgData name="Ben Salisbury" userId="336f7199-2138-4a24-bf5a-f69fd277b700" providerId="ADAL" clId="{7446BD45-21E1-4077-A4C7-433908086333}" dt="2023-07-26T08:39:15.696" v="66" actId="20577"/>
          <ac:spMkLst>
            <pc:docMk/>
            <pc:sldMk cId="3047931078" sldId="302"/>
            <ac:spMk id="2" creationId="{B7F67B91-8A01-4AAC-9DEB-94FD300A36B3}"/>
          </ac:spMkLst>
        </pc:spChg>
        <pc:spChg chg="mod">
          <ac:chgData name="Ben Salisbury" userId="336f7199-2138-4a24-bf5a-f69fd277b700" providerId="ADAL" clId="{7446BD45-21E1-4077-A4C7-433908086333}" dt="2023-07-26T08:57:21.921" v="1032" actId="20577"/>
          <ac:spMkLst>
            <pc:docMk/>
            <pc:sldMk cId="3047931078" sldId="302"/>
            <ac:spMk id="3" creationId="{A785FB59-7262-4A60-B893-B552822F3812}"/>
          </ac:spMkLst>
        </pc:spChg>
        <pc:spChg chg="del">
          <ac:chgData name="Ben Salisbury" userId="336f7199-2138-4a24-bf5a-f69fd277b700" providerId="ADAL" clId="{7446BD45-21E1-4077-A4C7-433908086333}" dt="2023-07-26T08:52:08.028" v="67" actId="478"/>
          <ac:spMkLst>
            <pc:docMk/>
            <pc:sldMk cId="3047931078" sldId="302"/>
            <ac:spMk id="5" creationId="{5217956B-5349-AD47-ED83-BE4A4ABDE4ED}"/>
          </ac:spMkLst>
        </pc:spChg>
        <pc:picChg chg="del">
          <ac:chgData name="Ben Salisbury" userId="336f7199-2138-4a24-bf5a-f69fd277b700" providerId="ADAL" clId="{7446BD45-21E1-4077-A4C7-433908086333}" dt="2023-07-26T08:52:18.853" v="69" actId="478"/>
          <ac:picMkLst>
            <pc:docMk/>
            <pc:sldMk cId="3047931078" sldId="302"/>
            <ac:picMk id="7" creationId="{0177A8E0-63A9-2035-375E-389DB319E7B3}"/>
          </ac:picMkLst>
        </pc:picChg>
        <pc:picChg chg="del">
          <ac:chgData name="Ben Salisbury" userId="336f7199-2138-4a24-bf5a-f69fd277b700" providerId="ADAL" clId="{7446BD45-21E1-4077-A4C7-433908086333}" dt="2023-07-26T08:52:19.828" v="70" actId="478"/>
          <ac:picMkLst>
            <pc:docMk/>
            <pc:sldMk cId="3047931078" sldId="302"/>
            <ac:picMk id="8" creationId="{CA5CBD0E-A6D0-EEC3-BA73-CF25747823A3}"/>
          </ac:picMkLst>
        </pc:picChg>
      </pc:sldChg>
    </pc:docChg>
  </pc:docChgLst>
  <pc:docChgLst>
    <pc:chgData name="Ben Salisbury" userId="336f7199-2138-4a24-bf5a-f69fd277b700" providerId="ADAL" clId="{98B32A4F-354B-4CBE-AA72-EC529982AAD6}"/>
    <pc:docChg chg="undo redo custSel addSld delSld modSld sldOrd">
      <pc:chgData name="Ben Salisbury" userId="336f7199-2138-4a24-bf5a-f69fd277b700" providerId="ADAL" clId="{98B32A4F-354B-4CBE-AA72-EC529982AAD6}" dt="2023-08-23T12:18:29.560" v="10751" actId="1076"/>
      <pc:docMkLst>
        <pc:docMk/>
      </pc:docMkLst>
      <pc:sldChg chg="modSp mod modAnim">
        <pc:chgData name="Ben Salisbury" userId="336f7199-2138-4a24-bf5a-f69fd277b700" providerId="ADAL" clId="{98B32A4F-354B-4CBE-AA72-EC529982AAD6}" dt="2023-08-22T09:38:39.547" v="187" actId="20577"/>
        <pc:sldMkLst>
          <pc:docMk/>
          <pc:sldMk cId="2521456531" sldId="258"/>
        </pc:sldMkLst>
        <pc:spChg chg="mod">
          <ac:chgData name="Ben Salisbury" userId="336f7199-2138-4a24-bf5a-f69fd277b700" providerId="ADAL" clId="{98B32A4F-354B-4CBE-AA72-EC529982AAD6}" dt="2023-08-22T09:37:45.493" v="33" actId="20577"/>
          <ac:spMkLst>
            <pc:docMk/>
            <pc:sldMk cId="2521456531" sldId="258"/>
            <ac:spMk id="2" creationId="{EF4793EE-65B3-46EC-B6E0-ABA7B3EA9569}"/>
          </ac:spMkLst>
        </pc:spChg>
        <pc:spChg chg="mod">
          <ac:chgData name="Ben Salisbury" userId="336f7199-2138-4a24-bf5a-f69fd277b700" providerId="ADAL" clId="{98B32A4F-354B-4CBE-AA72-EC529982AAD6}" dt="2023-08-22T09:38:36.862" v="185" actId="404"/>
          <ac:spMkLst>
            <pc:docMk/>
            <pc:sldMk cId="2521456531" sldId="258"/>
            <ac:spMk id="3" creationId="{760E66A1-0C29-4E4D-9EB5-0A2EC570A201}"/>
          </ac:spMkLst>
        </pc:spChg>
      </pc:sldChg>
      <pc:sldChg chg="modSp mod">
        <pc:chgData name="Ben Salisbury" userId="336f7199-2138-4a24-bf5a-f69fd277b700" providerId="ADAL" clId="{98B32A4F-354B-4CBE-AA72-EC529982AAD6}" dt="2023-08-22T10:01:33.816" v="530" actId="20577"/>
        <pc:sldMkLst>
          <pc:docMk/>
          <pc:sldMk cId="2980887916" sldId="274"/>
        </pc:sldMkLst>
        <pc:spChg chg="mod">
          <ac:chgData name="Ben Salisbury" userId="336f7199-2138-4a24-bf5a-f69fd277b700" providerId="ADAL" clId="{98B32A4F-354B-4CBE-AA72-EC529982AAD6}" dt="2023-08-22T10:01:33.816" v="530" actId="20577"/>
          <ac:spMkLst>
            <pc:docMk/>
            <pc:sldMk cId="2980887916" sldId="274"/>
            <ac:spMk id="5" creationId="{104D04FC-F680-401A-AD9E-08244E0A3A2A}"/>
          </ac:spMkLst>
        </pc:spChg>
      </pc:sldChg>
      <pc:sldChg chg="modSp mod">
        <pc:chgData name="Ben Salisbury" userId="336f7199-2138-4a24-bf5a-f69fd277b700" providerId="ADAL" clId="{98B32A4F-354B-4CBE-AA72-EC529982AAD6}" dt="2023-08-23T08:01:24.221" v="10712" actId="20577"/>
        <pc:sldMkLst>
          <pc:docMk/>
          <pc:sldMk cId="432659496" sldId="276"/>
        </pc:sldMkLst>
        <pc:spChg chg="mod">
          <ac:chgData name="Ben Salisbury" userId="336f7199-2138-4a24-bf5a-f69fd277b700" providerId="ADAL" clId="{98B32A4F-354B-4CBE-AA72-EC529982AAD6}" dt="2023-08-23T08:01:24.221" v="10712" actId="20577"/>
          <ac:spMkLst>
            <pc:docMk/>
            <pc:sldMk cId="432659496" sldId="276"/>
            <ac:spMk id="2" creationId="{0175C57B-3D41-E140-288A-E3D2A70FD9D6}"/>
          </ac:spMkLst>
        </pc:spChg>
        <pc:spChg chg="mod">
          <ac:chgData name="Ben Salisbury" userId="336f7199-2138-4a24-bf5a-f69fd277b700" providerId="ADAL" clId="{98B32A4F-354B-4CBE-AA72-EC529982AAD6}" dt="2023-08-22T09:40:09.048" v="233" actId="20577"/>
          <ac:spMkLst>
            <pc:docMk/>
            <pc:sldMk cId="432659496" sldId="276"/>
            <ac:spMk id="4" creationId="{D1400F9B-F6A2-471D-856C-A39A8AA35819}"/>
          </ac:spMkLst>
        </pc:spChg>
      </pc:sldChg>
      <pc:sldChg chg="addSp delSp modSp mod">
        <pc:chgData name="Ben Salisbury" userId="336f7199-2138-4a24-bf5a-f69fd277b700" providerId="ADAL" clId="{98B32A4F-354B-4CBE-AA72-EC529982AAD6}" dt="2023-08-23T11:22:35.921" v="10733" actId="20577"/>
        <pc:sldMkLst>
          <pc:docMk/>
          <pc:sldMk cId="1955845003" sldId="283"/>
        </pc:sldMkLst>
        <pc:spChg chg="mod">
          <ac:chgData name="Ben Salisbury" userId="336f7199-2138-4a24-bf5a-f69fd277b700" providerId="ADAL" clId="{98B32A4F-354B-4CBE-AA72-EC529982AAD6}" dt="2023-08-22T10:12:54" v="762" actId="20577"/>
          <ac:spMkLst>
            <pc:docMk/>
            <pc:sldMk cId="1955845003" sldId="283"/>
            <ac:spMk id="2" creationId="{B7F67B91-8A01-4AAC-9DEB-94FD300A36B3}"/>
          </ac:spMkLst>
        </pc:spChg>
        <pc:spChg chg="mod">
          <ac:chgData name="Ben Salisbury" userId="336f7199-2138-4a24-bf5a-f69fd277b700" providerId="ADAL" clId="{98B32A4F-354B-4CBE-AA72-EC529982AAD6}" dt="2023-08-23T11:22:35.921" v="10733" actId="20577"/>
          <ac:spMkLst>
            <pc:docMk/>
            <pc:sldMk cId="1955845003" sldId="283"/>
            <ac:spMk id="3" creationId="{A785FB59-7262-4A60-B893-B552822F3812}"/>
          </ac:spMkLst>
        </pc:spChg>
        <pc:spChg chg="del">
          <ac:chgData name="Ben Salisbury" userId="336f7199-2138-4a24-bf5a-f69fd277b700" providerId="ADAL" clId="{98B32A4F-354B-4CBE-AA72-EC529982AAD6}" dt="2023-08-22T10:12:58.389" v="763" actId="478"/>
          <ac:spMkLst>
            <pc:docMk/>
            <pc:sldMk cId="1955845003" sldId="283"/>
            <ac:spMk id="5" creationId="{5217956B-5349-AD47-ED83-BE4A4ABDE4ED}"/>
          </ac:spMkLst>
        </pc:spChg>
        <pc:spChg chg="add mod">
          <ac:chgData name="Ben Salisbury" userId="336f7199-2138-4a24-bf5a-f69fd277b700" providerId="ADAL" clId="{98B32A4F-354B-4CBE-AA72-EC529982AAD6}" dt="2023-08-22T16:53:35.039" v="9549" actId="1076"/>
          <ac:spMkLst>
            <pc:docMk/>
            <pc:sldMk cId="1955845003" sldId="283"/>
            <ac:spMk id="5" creationId="{A4438D25-0140-5858-1A7C-9F4F8B773B8A}"/>
          </ac:spMkLst>
        </pc:spChg>
        <pc:picChg chg="del">
          <ac:chgData name="Ben Salisbury" userId="336f7199-2138-4a24-bf5a-f69fd277b700" providerId="ADAL" clId="{98B32A4F-354B-4CBE-AA72-EC529982AAD6}" dt="2023-08-22T10:13:01.807" v="765" actId="478"/>
          <ac:picMkLst>
            <pc:docMk/>
            <pc:sldMk cId="1955845003" sldId="283"/>
            <ac:picMk id="7" creationId="{0177A8E0-63A9-2035-375E-389DB319E7B3}"/>
          </ac:picMkLst>
        </pc:picChg>
        <pc:picChg chg="del">
          <ac:chgData name="Ben Salisbury" userId="336f7199-2138-4a24-bf5a-f69fd277b700" providerId="ADAL" clId="{98B32A4F-354B-4CBE-AA72-EC529982AAD6}" dt="2023-08-22T10:13:02.255" v="766" actId="478"/>
          <ac:picMkLst>
            <pc:docMk/>
            <pc:sldMk cId="1955845003" sldId="283"/>
            <ac:picMk id="8" creationId="{CA5CBD0E-A6D0-EEC3-BA73-CF25747823A3}"/>
          </ac:picMkLst>
        </pc:picChg>
      </pc:sldChg>
      <pc:sldChg chg="addSp delSp modSp mod">
        <pc:chgData name="Ben Salisbury" userId="336f7199-2138-4a24-bf5a-f69fd277b700" providerId="ADAL" clId="{98B32A4F-354B-4CBE-AA72-EC529982AAD6}" dt="2023-08-23T12:18:29.560" v="10751" actId="1076"/>
        <pc:sldMkLst>
          <pc:docMk/>
          <pc:sldMk cId="1827345177" sldId="293"/>
        </pc:sldMkLst>
        <pc:spChg chg="mod">
          <ac:chgData name="Ben Salisbury" userId="336f7199-2138-4a24-bf5a-f69fd277b700" providerId="ADAL" clId="{98B32A4F-354B-4CBE-AA72-EC529982AAD6}" dt="2023-08-22T16:37:37.330" v="8779" actId="20577"/>
          <ac:spMkLst>
            <pc:docMk/>
            <pc:sldMk cId="1827345177" sldId="293"/>
            <ac:spMk id="5" creationId="{CBDA2490-484A-419F-AB5A-4C7087B0D5F3}"/>
          </ac:spMkLst>
        </pc:spChg>
        <pc:picChg chg="add del mod">
          <ac:chgData name="Ben Salisbury" userId="336f7199-2138-4a24-bf5a-f69fd277b700" providerId="ADAL" clId="{98B32A4F-354B-4CBE-AA72-EC529982AAD6}" dt="2023-08-22T16:30:18.690" v="8120" actId="478"/>
          <ac:picMkLst>
            <pc:docMk/>
            <pc:sldMk cId="1827345177" sldId="293"/>
            <ac:picMk id="3" creationId="{F05BF973-4DDA-CCEE-C247-613BEDC1A3CD}"/>
          </ac:picMkLst>
        </pc:picChg>
        <pc:picChg chg="add mod modCrop">
          <ac:chgData name="Ben Salisbury" userId="336f7199-2138-4a24-bf5a-f69fd277b700" providerId="ADAL" clId="{98B32A4F-354B-4CBE-AA72-EC529982AAD6}" dt="2023-08-23T12:18:29.560" v="10751" actId="1076"/>
          <ac:picMkLst>
            <pc:docMk/>
            <pc:sldMk cId="1827345177" sldId="293"/>
            <ac:picMk id="7" creationId="{CE5162A7-FE08-1EC3-FC98-A12E949366BC}"/>
          </ac:picMkLst>
        </pc:picChg>
      </pc:sldChg>
      <pc:sldChg chg="modSp del mod">
        <pc:chgData name="Ben Salisbury" userId="336f7199-2138-4a24-bf5a-f69fd277b700" providerId="ADAL" clId="{98B32A4F-354B-4CBE-AA72-EC529982AAD6}" dt="2023-08-22T16:15:14.812" v="6406" actId="2696"/>
        <pc:sldMkLst>
          <pc:docMk/>
          <pc:sldMk cId="1108667240" sldId="298"/>
        </pc:sldMkLst>
        <pc:spChg chg="mod">
          <ac:chgData name="Ben Salisbury" userId="336f7199-2138-4a24-bf5a-f69fd277b700" providerId="ADAL" clId="{98B32A4F-354B-4CBE-AA72-EC529982AAD6}" dt="2023-08-22T09:40:36.974" v="284" actId="20577"/>
          <ac:spMkLst>
            <pc:docMk/>
            <pc:sldMk cId="1108667240" sldId="298"/>
            <ac:spMk id="4" creationId="{CAD7CCCE-E2C0-4F2A-BA4B-9500562C9C75}"/>
          </ac:spMkLst>
        </pc:spChg>
        <pc:spChg chg="mod">
          <ac:chgData name="Ben Salisbury" userId="336f7199-2138-4a24-bf5a-f69fd277b700" providerId="ADAL" clId="{98B32A4F-354B-4CBE-AA72-EC529982AAD6}" dt="2023-08-22T11:56:06.137" v="4682" actId="20577"/>
          <ac:spMkLst>
            <pc:docMk/>
            <pc:sldMk cId="1108667240" sldId="298"/>
            <ac:spMk id="5" creationId="{CBDA2490-484A-419F-AB5A-4C7087B0D5F3}"/>
          </ac:spMkLst>
        </pc:spChg>
      </pc:sldChg>
      <pc:sldChg chg="del">
        <pc:chgData name="Ben Salisbury" userId="336f7199-2138-4a24-bf5a-f69fd277b700" providerId="ADAL" clId="{98B32A4F-354B-4CBE-AA72-EC529982AAD6}" dt="2023-08-22T09:40:18.677" v="235" actId="2696"/>
        <pc:sldMkLst>
          <pc:docMk/>
          <pc:sldMk cId="977943579" sldId="301"/>
        </pc:sldMkLst>
      </pc:sldChg>
      <pc:sldChg chg="del">
        <pc:chgData name="Ben Salisbury" userId="336f7199-2138-4a24-bf5a-f69fd277b700" providerId="ADAL" clId="{98B32A4F-354B-4CBE-AA72-EC529982AAD6}" dt="2023-08-22T09:37:37.767" v="0" actId="2696"/>
        <pc:sldMkLst>
          <pc:docMk/>
          <pc:sldMk cId="3047931078" sldId="302"/>
        </pc:sldMkLst>
      </pc:sldChg>
      <pc:sldChg chg="modSp add mod">
        <pc:chgData name="Ben Salisbury" userId="336f7199-2138-4a24-bf5a-f69fd277b700" providerId="ADAL" clId="{98B32A4F-354B-4CBE-AA72-EC529982AAD6}" dt="2023-08-22T17:05:30.168" v="10562" actId="20577"/>
        <pc:sldMkLst>
          <pc:docMk/>
          <pc:sldMk cId="3588595132" sldId="302"/>
        </pc:sldMkLst>
        <pc:spChg chg="mod">
          <ac:chgData name="Ben Salisbury" userId="336f7199-2138-4a24-bf5a-f69fd277b700" providerId="ADAL" clId="{98B32A4F-354B-4CBE-AA72-EC529982AAD6}" dt="2023-08-22T17:05:30.168" v="10562" actId="20577"/>
          <ac:spMkLst>
            <pc:docMk/>
            <pc:sldMk cId="3588595132" sldId="302"/>
            <ac:spMk id="2" creationId="{0175C57B-3D41-E140-288A-E3D2A70FD9D6}"/>
          </ac:spMkLst>
        </pc:spChg>
      </pc:sldChg>
      <pc:sldChg chg="addSp modSp add del mod">
        <pc:chgData name="Ben Salisbury" userId="336f7199-2138-4a24-bf5a-f69fd277b700" providerId="ADAL" clId="{98B32A4F-354B-4CBE-AA72-EC529982AAD6}" dt="2023-08-22T16:15:17.462" v="6407" actId="2696"/>
        <pc:sldMkLst>
          <pc:docMk/>
          <pc:sldMk cId="1835216776" sldId="303"/>
        </pc:sldMkLst>
        <pc:spChg chg="mod">
          <ac:chgData name="Ben Salisbury" userId="336f7199-2138-4a24-bf5a-f69fd277b700" providerId="ADAL" clId="{98B32A4F-354B-4CBE-AA72-EC529982AAD6}" dt="2023-08-22T12:01:13.023" v="5165" actId="20577"/>
          <ac:spMkLst>
            <pc:docMk/>
            <pc:sldMk cId="1835216776" sldId="303"/>
            <ac:spMk id="5" creationId="{CBDA2490-484A-419F-AB5A-4C7087B0D5F3}"/>
          </ac:spMkLst>
        </pc:spChg>
        <pc:cxnChg chg="add mod">
          <ac:chgData name="Ben Salisbury" userId="336f7199-2138-4a24-bf5a-f69fd277b700" providerId="ADAL" clId="{98B32A4F-354B-4CBE-AA72-EC529982AAD6}" dt="2023-08-22T12:00:49.604" v="5092" actId="14100"/>
          <ac:cxnSpMkLst>
            <pc:docMk/>
            <pc:sldMk cId="1835216776" sldId="303"/>
            <ac:cxnSpMk id="3" creationId="{8193F9DC-73DB-67B8-3246-E379104BCD20}"/>
          </ac:cxnSpMkLst>
        </pc:cxnChg>
      </pc:sldChg>
      <pc:sldChg chg="modSp add mod ord">
        <pc:chgData name="Ben Salisbury" userId="336f7199-2138-4a24-bf5a-f69fd277b700" providerId="ADAL" clId="{98B32A4F-354B-4CBE-AA72-EC529982AAD6}" dt="2023-08-22T12:38:19.111" v="5665" actId="255"/>
        <pc:sldMkLst>
          <pc:docMk/>
          <pc:sldMk cId="1119550020" sldId="304"/>
        </pc:sldMkLst>
        <pc:spChg chg="mod">
          <ac:chgData name="Ben Salisbury" userId="336f7199-2138-4a24-bf5a-f69fd277b700" providerId="ADAL" clId="{98B32A4F-354B-4CBE-AA72-EC529982AAD6}" dt="2023-08-22T12:38:19.111" v="5665" actId="255"/>
          <ac:spMkLst>
            <pc:docMk/>
            <pc:sldMk cId="1119550020" sldId="304"/>
            <ac:spMk id="5" creationId="{CBDA2490-484A-419F-AB5A-4C7087B0D5F3}"/>
          </ac:spMkLst>
        </pc:spChg>
      </pc:sldChg>
      <pc:sldChg chg="modSp add mod">
        <pc:chgData name="Ben Salisbury" userId="336f7199-2138-4a24-bf5a-f69fd277b700" providerId="ADAL" clId="{98B32A4F-354B-4CBE-AA72-EC529982AAD6}" dt="2023-08-23T11:19:56.402" v="10716" actId="207"/>
        <pc:sldMkLst>
          <pc:docMk/>
          <pc:sldMk cId="1203935695" sldId="305"/>
        </pc:sldMkLst>
        <pc:spChg chg="mod">
          <ac:chgData name="Ben Salisbury" userId="336f7199-2138-4a24-bf5a-f69fd277b700" providerId="ADAL" clId="{98B32A4F-354B-4CBE-AA72-EC529982AAD6}" dt="2023-08-23T11:19:56.402" v="10716" actId="207"/>
          <ac:spMkLst>
            <pc:docMk/>
            <pc:sldMk cId="1203935695" sldId="305"/>
            <ac:spMk id="5" creationId="{CBDA2490-484A-419F-AB5A-4C7087B0D5F3}"/>
          </ac:spMkLst>
        </pc:spChg>
      </pc:sldChg>
      <pc:sldChg chg="delSp modSp add mod">
        <pc:chgData name="Ben Salisbury" userId="336f7199-2138-4a24-bf5a-f69fd277b700" providerId="ADAL" clId="{98B32A4F-354B-4CBE-AA72-EC529982AAD6}" dt="2023-08-23T12:17:59.819" v="10749" actId="27636"/>
        <pc:sldMkLst>
          <pc:docMk/>
          <pc:sldMk cId="2715512782" sldId="306"/>
        </pc:sldMkLst>
        <pc:spChg chg="mod">
          <ac:chgData name="Ben Salisbury" userId="336f7199-2138-4a24-bf5a-f69fd277b700" providerId="ADAL" clId="{98B32A4F-354B-4CBE-AA72-EC529982AAD6}" dt="2023-08-23T12:17:59.819" v="10749" actId="27636"/>
          <ac:spMkLst>
            <pc:docMk/>
            <pc:sldMk cId="2715512782" sldId="306"/>
            <ac:spMk id="3" creationId="{A785FB59-7262-4A60-B893-B552822F3812}"/>
          </ac:spMkLst>
        </pc:spChg>
        <pc:spChg chg="del mod">
          <ac:chgData name="Ben Salisbury" userId="336f7199-2138-4a24-bf5a-f69fd277b700" providerId="ADAL" clId="{98B32A4F-354B-4CBE-AA72-EC529982AAD6}" dt="2023-08-22T16:21:33.676" v="7030" actId="478"/>
          <ac:spMkLst>
            <pc:docMk/>
            <pc:sldMk cId="2715512782" sldId="306"/>
            <ac:spMk id="5" creationId="{A4438D25-0140-5858-1A7C-9F4F8B773B8A}"/>
          </ac:spMkLst>
        </pc:spChg>
      </pc:sldChg>
      <pc:sldChg chg="addSp delSp modSp add mod">
        <pc:chgData name="Ben Salisbury" userId="336f7199-2138-4a24-bf5a-f69fd277b700" providerId="ADAL" clId="{98B32A4F-354B-4CBE-AA72-EC529982AAD6}" dt="2023-08-22T16:54:17.962" v="9553" actId="20577"/>
        <pc:sldMkLst>
          <pc:docMk/>
          <pc:sldMk cId="937487220" sldId="307"/>
        </pc:sldMkLst>
        <pc:spChg chg="mod">
          <ac:chgData name="Ben Salisbury" userId="336f7199-2138-4a24-bf5a-f69fd277b700" providerId="ADAL" clId="{98B32A4F-354B-4CBE-AA72-EC529982AAD6}" dt="2023-08-22T16:54:17.962" v="9553" actId="20577"/>
          <ac:spMkLst>
            <pc:docMk/>
            <pc:sldMk cId="937487220" sldId="307"/>
            <ac:spMk id="5" creationId="{CBDA2490-484A-419F-AB5A-4C7087B0D5F3}"/>
          </ac:spMkLst>
        </pc:spChg>
        <pc:picChg chg="add del">
          <ac:chgData name="Ben Salisbury" userId="336f7199-2138-4a24-bf5a-f69fd277b700" providerId="ADAL" clId="{98B32A4F-354B-4CBE-AA72-EC529982AAD6}" dt="2023-08-22T16:47:51.656" v="9312" actId="22"/>
          <ac:picMkLst>
            <pc:docMk/>
            <pc:sldMk cId="937487220" sldId="307"/>
            <ac:picMk id="3" creationId="{84035FD2-AB81-CACC-58B2-EE2B7B7650B2}"/>
          </ac:picMkLst>
        </pc:picChg>
        <pc:picChg chg="del">
          <ac:chgData name="Ben Salisbury" userId="336f7199-2138-4a24-bf5a-f69fd277b700" providerId="ADAL" clId="{98B32A4F-354B-4CBE-AA72-EC529982AAD6}" dt="2023-08-22T16:37:04.330" v="8752" actId="478"/>
          <ac:picMkLst>
            <pc:docMk/>
            <pc:sldMk cId="937487220" sldId="307"/>
            <ac:picMk id="7" creationId="{CE5162A7-FE08-1EC3-FC98-A12E949366BC}"/>
          </ac:picMkLst>
        </pc:picChg>
        <pc:picChg chg="add del">
          <ac:chgData name="Ben Salisbury" userId="336f7199-2138-4a24-bf5a-f69fd277b700" providerId="ADAL" clId="{98B32A4F-354B-4CBE-AA72-EC529982AAD6}" dt="2023-08-22T16:47:55.522" v="9314" actId="478"/>
          <ac:picMkLst>
            <pc:docMk/>
            <pc:sldMk cId="937487220" sldId="307"/>
            <ac:picMk id="8" creationId="{0F0F9199-F269-6347-2EDD-3B7D947445B1}"/>
          </ac:picMkLst>
        </pc:picChg>
        <pc:picChg chg="add mod modCrop">
          <ac:chgData name="Ben Salisbury" userId="336f7199-2138-4a24-bf5a-f69fd277b700" providerId="ADAL" clId="{98B32A4F-354B-4CBE-AA72-EC529982AAD6}" dt="2023-08-22T16:48:42.521" v="9324" actId="1076"/>
          <ac:picMkLst>
            <pc:docMk/>
            <pc:sldMk cId="937487220" sldId="307"/>
            <ac:picMk id="10" creationId="{FD672A8E-2983-6587-B5BE-7CF50D3B3CE8}"/>
          </ac:picMkLst>
        </pc:picChg>
        <pc:picChg chg="add del mod modCrop">
          <ac:chgData name="Ben Salisbury" userId="336f7199-2138-4a24-bf5a-f69fd277b700" providerId="ADAL" clId="{98B32A4F-354B-4CBE-AA72-EC529982AAD6}" dt="2023-08-22T16:49:02.928" v="9329" actId="478"/>
          <ac:picMkLst>
            <pc:docMk/>
            <pc:sldMk cId="937487220" sldId="307"/>
            <ac:picMk id="12" creationId="{2EC597F2-17B1-F3DD-BC1A-0B30EE105EAD}"/>
          </ac:picMkLst>
        </pc:picChg>
        <pc:picChg chg="add mod modCrop">
          <ac:chgData name="Ben Salisbury" userId="336f7199-2138-4a24-bf5a-f69fd277b700" providerId="ADAL" clId="{98B32A4F-354B-4CBE-AA72-EC529982AAD6}" dt="2023-08-22T16:49:32.548" v="9339" actId="1076"/>
          <ac:picMkLst>
            <pc:docMk/>
            <pc:sldMk cId="937487220" sldId="307"/>
            <ac:picMk id="13" creationId="{71C8FD90-E2F2-2E3D-3B1D-28AC4E47F6F3}"/>
          </ac:picMkLst>
        </pc:picChg>
        <pc:picChg chg="add del mod">
          <ac:chgData name="Ben Salisbury" userId="336f7199-2138-4a24-bf5a-f69fd277b700" providerId="ADAL" clId="{98B32A4F-354B-4CBE-AA72-EC529982AAD6}" dt="2023-08-22T16:37:19.338" v="8759" actId="478"/>
          <ac:picMkLst>
            <pc:docMk/>
            <pc:sldMk cId="937487220" sldId="307"/>
            <ac:picMk id="1026" creationId="{C5E790E7-5E87-F954-E191-1F5C253C71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662C-ED3A-4708-BF1F-171B0B8675ED}" type="datetimeFigureOut">
              <a:rPr lang="en-GB" smtClean="0"/>
              <a:t>23/08/2023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DD4EB-2EE1-40E6-BE8F-88E49119929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40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617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46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85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4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967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endParaRPr lang="en-US" sz="1200" b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935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endParaRPr lang="en-US" sz="1200" b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42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56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204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D4EB-2EE1-40E6-BE8F-88E49119929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12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2AF6-71B2-49AA-8B7C-6CB1095D3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08113"/>
            <a:ext cx="680085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76D6D-67EA-42A3-B7A1-B1A1FFAA3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87788"/>
            <a:ext cx="68008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anrop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62157-2479-49ED-B0D0-ADB115C9B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1380A-E12F-40D9-A8B8-1674701C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BAFBB-3D6B-4F97-8417-EE4C02F8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EA4D28-B03C-449A-938C-48AAF0FDF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2D4FB9-8E4C-4AD1-9C70-773702EDF7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0600" y="1971675"/>
            <a:ext cx="2743200" cy="3952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48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C652-AC4B-4A17-821F-8B738418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22EF-63AD-4C88-8116-423FFBBA9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6DCE9-0B9E-4BAF-B4AE-FF21539AF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31635-0434-4D62-80DC-A7A911DC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1A931-8081-4AF6-89F7-8C804F4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E487A-FA0D-46E4-A409-D1CA6A04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214DCC-1F00-46B4-BB18-8555AF744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6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136-6314-4AF2-A7E2-B8E34E9C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FED5-A864-4A7D-86C3-A2E0D246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C739-6D81-4C27-9AD6-3C374D3B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41E2-6A5C-49C3-AC00-9211DAF2D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C253F-4D1F-4CEA-9B1D-C8FE6CEC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0FCCB-B9E4-46B8-9098-3F452B22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46DE5-5876-456B-92BE-993F4B7D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C01BD-BE9B-4A83-9336-F35AE854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E5B4CA-B664-4F3D-B247-E6F74E3C5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59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136-6314-4AF2-A7E2-B8E34E9C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FED5-A864-4A7D-86C3-A2E0D246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C739-6D81-4C27-9AD6-3C374D3B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41E2-6A5C-49C3-AC00-9211DAF2D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C253F-4D1F-4CEA-9B1D-C8FE6CEC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0FCCB-B9E4-46B8-9098-3F452B22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46DE5-5876-456B-92BE-993F4B7D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C01BD-BE9B-4A83-9336-F35AE854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E5B4CA-B664-4F3D-B247-E6F74E3C5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6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136-6314-4AF2-A7E2-B8E34E9C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FED5-A864-4A7D-86C3-A2E0D246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C739-6D81-4C27-9AD6-3C374D3B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41E2-6A5C-49C3-AC00-9211DAF2D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anrope Extra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C253F-4D1F-4CEA-9B1D-C8FE6CEC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0FCCB-B9E4-46B8-9098-3F452B22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46DE5-5876-456B-92BE-993F4B7D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C01BD-BE9B-4A83-9336-F35AE854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0C6B72F5-1639-4EA6-A81C-B89DA5D79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23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8CE-D87D-4D45-B4CA-40727441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BE3E9-EEA4-4C98-AFD0-311B8785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87F31-12DD-43E9-9B58-D0F062B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7EF4E-400E-4239-986F-59A8780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F97662B-FDA1-49B9-B5D1-70168244E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57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8CE-D87D-4D45-B4CA-40727441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BE3E9-EEA4-4C98-AFD0-311B8785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87F31-12DD-43E9-9B58-D0F062B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7EF4E-400E-4239-986F-59A8780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F97662B-FDA1-49B9-B5D1-70168244E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03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8CE-D87D-4D45-B4CA-40727441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BE3E9-EEA4-4C98-AFD0-311B8785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87F31-12DD-43E9-9B58-D0F062B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7EF4E-400E-4239-986F-59A8780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792FAC3-2018-4121-A1E6-608A7C851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25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D0396-B284-4E10-B513-872E36EE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4D964-626A-487F-9EFC-382B4C5C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8EBB-85CB-4B1A-9814-8D7454A5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67BD43-45ED-498E-B080-8E386F19C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3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D0396-B284-4E10-B513-872E36EE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4D964-626A-487F-9EFC-382B4C5C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8EBB-85CB-4B1A-9814-8D7454A5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67BD43-45ED-498E-B080-8E386F19C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39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D0396-B284-4E10-B513-872E36EE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4D964-626A-487F-9EFC-382B4C5C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8EBB-85CB-4B1A-9814-8D7454A5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964511-6861-457D-BAB0-11C324A0C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0490701" y="365125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5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17FC-193F-469F-AAC5-E2878F5C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4EA3-EFFC-4D23-9063-2098AC26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8564-0890-4172-BDE0-B5BA924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0C6C-3469-475D-A0B1-5178B6A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200" kern="1200" dirty="0">
                <a:solidFill>
                  <a:schemeClr val="tx1">
                    <a:tint val="75000"/>
                  </a:schemeClr>
                </a:solidFill>
                <a:latin typeface="Manrope" pitchFamily="2" charset="0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9097-CD89-430F-95A6-9ADEFD4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CD8435-8C3C-46A1-AD7C-F3FC62F59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1121005" y="185738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8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17FC-193F-469F-AAC5-E2878F5C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4EA3-EFFC-4D23-9063-2098AC26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8564-0890-4172-BDE0-B5BA924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0C6C-3469-475D-A0B1-5178B6A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9097-CD89-430F-95A6-9ADEFD4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CD8435-8C3C-46A1-AD7C-F3FC62F59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1111480" y="179387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17FC-193F-469F-AAC5-E2878F5C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4EA3-EFFC-4D23-9063-2098AC26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8564-0890-4172-BDE0-B5BA924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0C6C-3469-475D-A0B1-5178B6A0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9097-CD89-430F-95A6-9ADEFD4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FB1D0B-B50E-4B6D-B6BC-141862318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6" b="492"/>
          <a:stretch/>
        </p:blipFill>
        <p:spPr>
          <a:xfrm>
            <a:off x="11128876" y="185738"/>
            <a:ext cx="913899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0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5EAD-06F6-4249-AC21-523A25FC4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30288"/>
            <a:ext cx="6635750" cy="3532187"/>
          </a:xfrm>
        </p:spPr>
        <p:txBody>
          <a:bodyPr anchor="b"/>
          <a:lstStyle>
            <a:lvl1pPr>
              <a:defRPr sz="6000">
                <a:latin typeface="Manrope ExtraBold" pitchFamily="2" charset="0"/>
              </a:defRPr>
            </a:lvl1pPr>
          </a:lstStyle>
          <a:p>
            <a:r>
              <a:rPr lang="en-US" dirty="0"/>
              <a:t>“Insert example of a really good quote from a client”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84432-2FB6-4180-A06C-F1DE847C0D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635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Company -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7618-A0C1-4A78-A569-1D173A3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DCBA-D2A6-481A-BCCE-D2C26E50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E0FD-22D1-424D-9AD1-DF3AA4FC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534570-27A2-4899-B7E7-B383C9C5C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139D27-B9B1-49A2-A427-7963ED062F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1554163"/>
            <a:ext cx="3679825" cy="453548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20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5EAD-06F6-4249-AC21-523A25FC4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30288"/>
            <a:ext cx="6635750" cy="353218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“Insert example of a really good quote from a client”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84432-2FB6-4180-A06C-F1DE847C0D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635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nrop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Company -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7618-A0C1-4A78-A569-1D173A3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DCBA-D2A6-481A-BCCE-D2C26E50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E0FD-22D1-424D-9AD1-DF3AA4FC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139D27-B9B1-49A2-A427-7963ED062F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1554163"/>
            <a:ext cx="3679825" cy="4535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540714-A203-46CE-BABA-E2AE93F5E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3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Torch)">
    <p:bg>
      <p:bgPr>
        <a:solidFill>
          <a:srgbClr val="FF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5EAD-06F6-4249-AC21-523A25FC4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030288"/>
            <a:ext cx="6635750" cy="353218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“Insert example of a really good quote from a client”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84432-2FB6-4180-A06C-F1DE847C0D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635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nrop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Company -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7618-A0C1-4A78-A569-1D173A3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DCBA-D2A6-481A-BCCE-D2C26E50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E0FD-22D1-424D-9AD1-DF3AA4FC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139D27-B9B1-49A2-A427-7963ED062F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325" y="1554163"/>
            <a:ext cx="3679825" cy="4535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40714-A203-46CE-BABA-E2AE93F5E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3061" y="488505"/>
            <a:ext cx="3570739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9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C652-AC4B-4A17-821F-8B738418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22EF-63AD-4C88-8116-423FFBBA9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6DCE9-0B9E-4BAF-B4AE-FF21539AF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anrope" pitchFamily="2" charset="0"/>
              </a:defRPr>
            </a:lvl1pPr>
            <a:lvl2pPr>
              <a:defRPr>
                <a:latin typeface="Manrope" pitchFamily="2" charset="0"/>
              </a:defRPr>
            </a:lvl2pPr>
            <a:lvl3pPr>
              <a:defRPr>
                <a:latin typeface="Manrope" pitchFamily="2" charset="0"/>
              </a:defRPr>
            </a:lvl3pPr>
            <a:lvl4pPr>
              <a:defRPr>
                <a:latin typeface="Manrope" pitchFamily="2" charset="0"/>
              </a:defRPr>
            </a:lvl4pPr>
            <a:lvl5pPr>
              <a:defRPr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31635-0434-4D62-80DC-A7A911DC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1A931-8081-4AF6-89F7-8C804F4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E487A-FA0D-46E4-A409-D1CA6A04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0A42C5-8F18-4D8A-AEAC-A537DEE3E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Rustic)">
    <p:bg>
      <p:bgPr>
        <a:solidFill>
          <a:srgbClr val="240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C652-AC4B-4A17-821F-8B738418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22EF-63AD-4C88-8116-423FFBBA9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6DCE9-0B9E-4BAF-B4AE-FF21539AF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  <a:lvl2pPr>
              <a:defRPr>
                <a:solidFill>
                  <a:schemeClr val="bg1"/>
                </a:solidFill>
                <a:latin typeface="Manrope" pitchFamily="2" charset="0"/>
              </a:defRPr>
            </a:lvl2pPr>
            <a:lvl3pPr>
              <a:defRPr>
                <a:solidFill>
                  <a:schemeClr val="bg1"/>
                </a:solidFill>
                <a:latin typeface="Manrope" pitchFamily="2" charset="0"/>
              </a:defRPr>
            </a:lvl3pPr>
            <a:lvl4pPr>
              <a:defRPr>
                <a:solidFill>
                  <a:schemeClr val="bg1"/>
                </a:solidFill>
                <a:latin typeface="Manrope" pitchFamily="2" charset="0"/>
              </a:defRPr>
            </a:lvl4pPr>
            <a:lvl5pPr>
              <a:defRPr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31635-0434-4D62-80DC-A7A911DC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1A931-8081-4AF6-89F7-8C804F4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E487A-FA0D-46E4-A409-D1CA6A04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0A42C5-8F18-4D8A-AEAC-A537DEE3E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/>
          <a:stretch/>
        </p:blipFill>
        <p:spPr>
          <a:xfrm>
            <a:off x="10482830" y="365125"/>
            <a:ext cx="870970" cy="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8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837C6-4D54-4A17-986A-A2F58C2C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960DF-E404-408C-A114-8A2439453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30EA6-3DF2-4B84-8C56-3F3C882F9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fld id="{D0805E03-2FE1-42CC-AE26-88FE7612633D}" type="datetimeFigureOut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37CDB-7B55-47DA-8FA1-F947B470B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7BE34-D495-49E6-9A53-6BC60F43C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nrope" pitchFamily="2" charset="0"/>
              </a:defRPr>
            </a:lvl1pPr>
          </a:lstStyle>
          <a:p>
            <a:fld id="{6D57CC30-5B76-4CAB-99EE-4AE9920A04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80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63" r:id="rId7"/>
    <p:sldLayoutId id="2147483652" r:id="rId8"/>
    <p:sldLayoutId id="2147483664" r:id="rId9"/>
    <p:sldLayoutId id="2147483665" r:id="rId10"/>
    <p:sldLayoutId id="2147483653" r:id="rId11"/>
    <p:sldLayoutId id="2147483666" r:id="rId12"/>
    <p:sldLayoutId id="2147483667" r:id="rId13"/>
    <p:sldLayoutId id="2147483654" r:id="rId14"/>
    <p:sldLayoutId id="2147483668" r:id="rId15"/>
    <p:sldLayoutId id="2147483669" r:id="rId16"/>
    <p:sldLayoutId id="2147483655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nrope 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nrop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nrop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nrop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7DA27-9AFF-46F1-B978-D84BD52F8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38382"/>
            <a:ext cx="6800850" cy="3220359"/>
          </a:xfrm>
        </p:spPr>
        <p:txBody>
          <a:bodyPr>
            <a:normAutofit/>
          </a:bodyPr>
          <a:lstStyle/>
          <a:p>
            <a:r>
              <a:rPr lang="en-GB" dirty="0"/>
              <a:t>Lunchtime Learners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4D04FC-F680-401A-AD9E-08244E0A3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50816"/>
            <a:ext cx="6800850" cy="1655762"/>
          </a:xfrm>
        </p:spPr>
        <p:txBody>
          <a:bodyPr/>
          <a:lstStyle/>
          <a:p>
            <a:r>
              <a:rPr lang="en-GB" dirty="0"/>
              <a:t>August 2023</a:t>
            </a:r>
          </a:p>
          <a:p>
            <a:r>
              <a:rPr lang="en-GB" dirty="0"/>
              <a:t>Ben Salisbury, Customer Success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F1025AC-64B0-4D24-99BE-8D92913C08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6" r="26886"/>
          <a:stretch/>
        </p:blipFill>
        <p:spPr>
          <a:xfrm>
            <a:off x="8610600" y="1971675"/>
            <a:ext cx="2743200" cy="3952875"/>
          </a:xfrm>
        </p:spPr>
      </p:pic>
    </p:spTree>
    <p:extLst>
      <p:ext uri="{BB962C8B-B14F-4D97-AF65-F5344CB8AC3E}">
        <p14:creationId xmlns:p14="http://schemas.microsoft.com/office/powerpoint/2010/main" val="2980887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D7CCCE-E2C0-4F2A-BA4B-9500562C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4. New Functionality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A2490-484A-419F-AB5A-4C7087B0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517640" cy="49060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📐 Rule break details on rota rollout </a:t>
            </a:r>
            <a:r>
              <a:rPr lang="en-US" sz="20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(v123)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600" dirty="0">
                <a:ea typeface="Open Sans Light" panose="020B0306030504020204" pitchFamily="34" charset="0"/>
                <a:cs typeface="Open Sans Light" panose="020B0306030504020204" pitchFamily="34" charset="0"/>
              </a:rPr>
              <a:t>When creating a new rota period, if there any rules that have been broken that could prevent someone being allocated to a shift, the detail of which rule has been broken is now included so you are better informed about whether to override them.</a:t>
            </a:r>
            <a:endParaRPr lang="en-US" sz="1600" u="sng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ea typeface="Open Sans Light" panose="020B0306030504020204" pitchFamily="34" charset="0"/>
                <a:cs typeface="Open Sans Light" panose="020B0306030504020204" pitchFamily="34" charset="0"/>
              </a:rPr>
              <a:t>🎨 </a:t>
            </a:r>
            <a:r>
              <a:rPr lang="en-US" sz="20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Coming Soon… a new look for RotaMaster </a:t>
            </a:r>
            <a:r>
              <a:rPr lang="en-US" sz="2000" dirty="0">
                <a:solidFill>
                  <a:srgbClr val="FF004A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(v124)</a:t>
            </a:r>
            <a:endParaRPr lang="en-US" sz="2000" b="1" dirty="0">
              <a:solidFill>
                <a:srgbClr val="FF004A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600" dirty="0">
                <a:ea typeface="Open Sans Light" panose="020B0306030504020204" pitchFamily="34" charset="0"/>
                <a:cs typeface="Open Sans Light" panose="020B0306030504020204" pitchFamily="34" charset="0"/>
              </a:rPr>
              <a:t>From our next release (v124), the default skin for all customers will change. This is available now by clicking on </a:t>
            </a:r>
            <a:r>
              <a:rPr lang="en-US" sz="16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User Settings &gt; Change Skin </a:t>
            </a:r>
            <a:r>
              <a:rPr lang="en-US" sz="1600" dirty="0">
                <a:ea typeface="Open Sans Light" panose="020B0306030504020204" pitchFamily="34" charset="0"/>
                <a:cs typeface="Open Sans Light" panose="020B0306030504020204" pitchFamily="34" charset="0"/>
              </a:rPr>
              <a:t>and selecting </a:t>
            </a:r>
            <a:r>
              <a:rPr lang="en-US" sz="16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WXI</a:t>
            </a:r>
            <a:r>
              <a:rPr lang="en-US" sz="16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0" indent="0">
              <a:lnSpc>
                <a:spcPct val="130000"/>
              </a:lnSpc>
              <a:buNone/>
            </a:pPr>
            <a:endParaRPr lang="en-US" sz="3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ea typeface="Open Sans Light" panose="020B0306030504020204" pitchFamily="34" charset="0"/>
                <a:cs typeface="Open Sans Light" panose="020B0306030504020204" pitchFamily="34" charset="0"/>
              </a:rPr>
              <a:t>📊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Expanded Dashboards </a:t>
            </a:r>
            <a:r>
              <a:rPr lang="en-US" sz="18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(v123)</a:t>
            </a:r>
            <a:endParaRPr lang="en-US" sz="1800" b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>
                <a:ea typeface="Open Sans Light" panose="020B0306030504020204" pitchFamily="34" charset="0"/>
                <a:cs typeface="Open Sans Light" panose="020B0306030504020204" pitchFamily="34" charset="0"/>
              </a:rPr>
              <a:t>Dashboard containing large amounts of data can now be resized by dragging the arrow at the bottom between each section.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672A8E-2983-6587-B5BE-7CF50D3B3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28" r="87472" b="84593"/>
          <a:stretch/>
        </p:blipFill>
        <p:spPr>
          <a:xfrm>
            <a:off x="8443861" y="1690688"/>
            <a:ext cx="2399346" cy="24060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C8FD90-E2F2-2E3D-3B1D-28AC4E47F6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53" t="32482" r="43737" b="55088"/>
          <a:stretch/>
        </p:blipFill>
        <p:spPr>
          <a:xfrm>
            <a:off x="7639295" y="4418094"/>
            <a:ext cx="4008477" cy="149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87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4B838D-52DB-41F2-95D4-A9BB972C9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948" y="1971674"/>
            <a:ext cx="6800850" cy="3844925"/>
          </a:xfrm>
        </p:spPr>
        <p:txBody>
          <a:bodyPr>
            <a:normAutofit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Thank you</a:t>
            </a:r>
          </a:p>
        </p:txBody>
      </p:sp>
      <p:pic>
        <p:nvPicPr>
          <p:cNvPr id="6" name="Picture Placeholder 2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0FAEBF2A-DF99-4456-B573-BD2EEED4C1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prstClr val="black"/>
              <a:srgbClr val="240A1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8" r="26858"/>
          <a:stretch>
            <a:fillRect/>
          </a:stretch>
        </p:blipFill>
        <p:spPr>
          <a:xfrm>
            <a:off x="8610600" y="1971675"/>
            <a:ext cx="2743200" cy="3952875"/>
          </a:xfrm>
        </p:spPr>
      </p:pic>
    </p:spTree>
    <p:extLst>
      <p:ext uri="{BB962C8B-B14F-4D97-AF65-F5344CB8AC3E}">
        <p14:creationId xmlns:p14="http://schemas.microsoft.com/office/powerpoint/2010/main" val="272269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93EE-65B3-46EC-B6E0-ABA7B3EA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E66A1-0C29-4E4D-9EB5-0A2EC570A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Getting the most from RotaMaster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Clock-in/out Exceptions </a:t>
            </a: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(Attendance+)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Background Checks </a:t>
            </a: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(People+)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New Functionality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400F9B-F6A2-471D-856C-A39A8AA3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1. Getting the most from RotaMaster</a:t>
            </a:r>
            <a:endParaRPr lang="en-GB" sz="3600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175C57B-3D41-E140-288A-E3D2A70FD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62920" cy="480218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🙋‍♂️ </a:t>
            </a:r>
            <a:r>
              <a:rPr lang="en-GB" sz="24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Support Team &amp; Knowledge Base</a:t>
            </a:r>
            <a:endParaRPr lang="en-GB" sz="2400" dirty="0">
              <a:solidFill>
                <a:srgbClr val="240A11"/>
              </a:solidFill>
              <a:latin typeface="Manrope ExtraBold" pitchFamily="2" charset="0"/>
              <a:ea typeface="Open Sans Light" pitchFamily="2" charset="0"/>
              <a:cs typeface="Open Sans Light" pitchFamily="2" charset="0"/>
            </a:endParaRPr>
          </a:p>
          <a:p>
            <a:pPr>
              <a:lnSpc>
                <a:spcPct val="120000"/>
              </a:lnSpc>
            </a:pP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Available 24/7, our support team are on hand to help answer your queries when you need us most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A support ticket can be raised by contacting us via </a:t>
            </a:r>
            <a:r>
              <a:rPr lang="en-GB" sz="1800" u="sng" dirty="0">
                <a:ea typeface="Open Sans Light" panose="020B0306030504020204" pitchFamily="34" charset="0"/>
                <a:cs typeface="Open Sans Light" panose="020B0306030504020204" pitchFamily="34" charset="0"/>
              </a:rPr>
              <a:t>help@rotamaster.co.uk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; 01924 252360 or you can v</a:t>
            </a:r>
            <a:r>
              <a:rPr lang="en-US" sz="18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iew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and log tickets via our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Knowledge Base,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where…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… guides, advice &amp; instructions are easily accessible &amp; searchable for every area of RotaMaster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b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👩‍🏫 </a:t>
            </a:r>
            <a:r>
              <a:rPr lang="en-GB" sz="24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Training Packages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If it’s half a day to cover the basics for a new member of your team, or several sessions to up-skill your knowledge on a newly deployed feature being 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adopted, we will create a bespoke training plan with you, agreeing an agenda that provides the knowledge and confidence to get the most, from RotaMaster.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400" dirty="0">
              <a:solidFill>
                <a:srgbClr val="240A11"/>
              </a:solidFill>
              <a:latin typeface="Manrope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5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400F9B-F6A2-471D-856C-A39A8AA3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1. Getting the most from RotaMaster</a:t>
            </a:r>
            <a:endParaRPr lang="en-GB" sz="3600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175C57B-3D41-E140-288A-E3D2A70FD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62920" cy="480218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🧩 </a:t>
            </a:r>
            <a:r>
              <a:rPr lang="en-GB" sz="24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Data Loaders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If you have large volumes of information to add into RotaMaster, you may be able to take advantage of one of our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Data Loaders, </a:t>
            </a:r>
            <a:r>
              <a:rPr lang="en-US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uploading large amounts of data in bulk.</a:t>
            </a:r>
            <a:r>
              <a:rPr lang="en-US" sz="1800" b="1" i="1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br>
              <a:rPr lang="en-US" sz="1800" b="1" i="1" dirty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Simply raise a ticket with our support team to find out more.</a:t>
            </a:r>
            <a:endParaRPr lang="en-GB" sz="1800" b="1" dirty="0">
              <a:solidFill>
                <a:srgbClr val="240A11"/>
              </a:solidFill>
              <a:latin typeface="Manrope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400" dirty="0">
              <a:solidFill>
                <a:srgbClr val="240A11"/>
              </a:solidFill>
              <a:latin typeface="Manrope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💡 </a:t>
            </a:r>
            <a:r>
              <a:rPr lang="en-GB" sz="24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Consultancy</a:t>
            </a:r>
            <a:endParaRPr lang="en-GB" sz="2400" dirty="0">
              <a:solidFill>
                <a:srgbClr val="240A11"/>
              </a:solidFill>
              <a:latin typeface="Manrope ExtraBold" pitchFamily="2" charset="0"/>
              <a:ea typeface="Open Sans Light" pitchFamily="2" charset="0"/>
              <a:cs typeface="Open Sans Light" pitchFamily="2" charset="0"/>
            </a:endParaRPr>
          </a:p>
          <a:p>
            <a:pPr>
              <a:lnSpc>
                <a:spcPct val="120000"/>
              </a:lnSpc>
            </a:pP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Workforce management is delicate; tricky &amp; ever evolving. Our team of RotaMaster &amp; workforce exports are on hand to help you maximise the value from our products &amp; minimise waste.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en-US" sz="400" b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📅 </a:t>
            </a:r>
            <a:r>
              <a:rPr lang="en-GB" sz="24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Annual System Reviews</a:t>
            </a:r>
            <a:endParaRPr lang="en-GB" sz="2400" dirty="0">
              <a:solidFill>
                <a:srgbClr val="240A11"/>
              </a:solidFill>
              <a:latin typeface="Manrope ExtraBold" pitchFamily="2" charset="0"/>
              <a:ea typeface="Open Sans Light" pitchFamily="2" charset="0"/>
              <a:cs typeface="Open Sans Light" pitchFamily="2" charset="0"/>
            </a:endParaRPr>
          </a:p>
          <a:p>
            <a:pPr>
              <a:lnSpc>
                <a:spcPct val="120000"/>
              </a:lnSpc>
            </a:pP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Introduced in early 2023, our customers have the opportunity to have a one-on-one conversation to explore what's changed for them and for RotaMaster over the past year. Identifying new features and/or practices that could super-charge the benefits experienced from our products.</a:t>
            </a:r>
          </a:p>
        </p:txBody>
      </p:sp>
    </p:spTree>
    <p:extLst>
      <p:ext uri="{BB962C8B-B14F-4D97-AF65-F5344CB8AC3E}">
        <p14:creationId xmlns:p14="http://schemas.microsoft.com/office/powerpoint/2010/main" val="358859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D7CCCE-E2C0-4F2A-BA4B-9500562C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2. Clock-in/out Exceptions (Attendance+)</a:t>
            </a:r>
            <a:endParaRPr lang="en-GB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A2490-484A-419F-AB5A-4C7087B0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711070" cy="480218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🕑 </a:t>
            </a:r>
            <a:r>
              <a:rPr lang="en-GB" sz="2400" dirty="0">
                <a:solidFill>
                  <a:srgbClr val="240A11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What are exceptions &amp; when are they created?</a:t>
            </a:r>
            <a:endParaRPr lang="en-GB" sz="24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Exceptions are anomalies from your staff members clocking in and out of shifts. There are two types:</a:t>
            </a:r>
          </a:p>
          <a:p>
            <a:pPr marL="0" indent="0">
              <a:lnSpc>
                <a:spcPct val="120000"/>
              </a:lnSpc>
              <a:buNone/>
            </a:pPr>
            <a:endParaRPr lang="en-GB" sz="5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20000"/>
              </a:lnSpc>
              <a:buNone/>
              <a:tabLst>
                <a:tab pos="3140075" algn="l"/>
              </a:tabLst>
            </a:pP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1️⃣ 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Unmatched Exceptions 	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Created when a member of staff has clocked in or out, but not of a 	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specific shift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  <a:tabLst>
                <a:tab pos="3140075" algn="l"/>
              </a:tabLst>
            </a:pPr>
            <a:endParaRPr lang="en-GB" sz="1800" b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20000"/>
              </a:lnSpc>
              <a:buNone/>
              <a:tabLst>
                <a:tab pos="3140075" algn="l"/>
              </a:tabLst>
            </a:pP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2️⃣ 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Matched Exceptions	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Created when a member of staff has clocked in or out of a specific 	shift, </a:t>
            </a:r>
            <a:r>
              <a:rPr lang="en-GB" sz="1800" u="sng" dirty="0">
                <a:ea typeface="Open Sans Light" panose="020B0306030504020204" pitchFamily="34" charset="0"/>
                <a:cs typeface="Open Sans Light" panose="020B0306030504020204" pitchFamily="34" charset="0"/>
              </a:rPr>
              <a:t>inside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of your 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Relevance Thresholds 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&amp; </a:t>
            </a:r>
            <a:r>
              <a:rPr lang="en-GB" sz="1800" u="sng" dirty="0">
                <a:ea typeface="Open Sans Light" panose="020B0306030504020204" pitchFamily="34" charset="0"/>
                <a:cs typeface="Open Sans Light" panose="020B0306030504020204" pitchFamily="34" charset="0"/>
              </a:rPr>
              <a:t>outside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of your </a:t>
            </a:r>
            <a:b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Grace Periods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  <a:tabLst>
                <a:tab pos="3140075" algn="l"/>
              </a:tabLst>
            </a:pPr>
            <a:endParaRPr lang="en-GB" sz="500" b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You can see all exceptions awaiting action by going to, 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Attendance+ &gt; Exceptions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955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D7CCCE-E2C0-4F2A-BA4B-9500562C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ea typeface="Calibri" panose="020F0502020204030204" pitchFamily="34" charset="0"/>
                <a:cs typeface="Times New Roman" panose="02020603050405020304" pitchFamily="18" charset="0"/>
              </a:rPr>
              <a:t>2. Clock-in/out Exceptions (Attendance+)</a:t>
            </a:r>
            <a:endParaRPr lang="en-GB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A2490-484A-419F-AB5A-4C7087B0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711070" cy="480218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7735F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✔</a:t>
            </a:r>
            <a:r>
              <a:rPr lang="en-US" sz="24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 Actioning Matched Exceptions</a:t>
            </a:r>
            <a:endParaRPr lang="en-GB" sz="1800" b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  <a:tabLst>
                <a:tab pos="3230563" algn="l"/>
              </a:tabLst>
            </a:pP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Use Logged Time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 – use the clock-in/out time generated by the member of staff.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  <a:tabLst>
                <a:tab pos="3230563" algn="l"/>
              </a:tabLst>
            </a:pP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Use Shift Time 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– this will keep the times of the shift the same.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  <a:tabLst>
                <a:tab pos="3230563" algn="l"/>
              </a:tabLst>
            </a:pP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Use specified time 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– this allows you to choose a specific time to use for this shift.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  <a:tabLst>
                <a:tab pos="3230563" algn="l"/>
              </a:tabLst>
            </a:pP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Set as unmatched 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– changes this to an unmatched exception, allowing you to log which shift this clock-in/out time relates to.</a:t>
            </a:r>
          </a:p>
          <a:p>
            <a:pPr marL="0" indent="0">
              <a:lnSpc>
                <a:spcPct val="120000"/>
              </a:lnSpc>
              <a:buNone/>
              <a:tabLst>
                <a:tab pos="3230563" algn="l"/>
              </a:tabLst>
            </a:pPr>
            <a:endParaRPr lang="en-GB" sz="5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20000"/>
              </a:lnSpc>
              <a:buNone/>
              <a:tabLst>
                <a:tab pos="3230563" algn="l"/>
              </a:tabLst>
            </a:pPr>
            <a:r>
              <a:rPr lang="en-US" sz="2400" b="1" dirty="0">
                <a:solidFill>
                  <a:srgbClr val="7735FF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✔</a:t>
            </a:r>
            <a:r>
              <a:rPr lang="en-US" sz="24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 Actioning Unmatched Exceptions</a:t>
            </a:r>
          </a:p>
          <a:p>
            <a:pPr marL="0" indent="0">
              <a:lnSpc>
                <a:spcPct val="120000"/>
              </a:lnSpc>
              <a:buNone/>
              <a:tabLst>
                <a:tab pos="3230563" algn="l"/>
              </a:tabLst>
            </a:pP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Simply select the time stamp in the top half of the screen and then whether this is a clock </a:t>
            </a:r>
            <a:r>
              <a:rPr lang="en-GB" sz="1800" b="1" dirty="0">
                <a:solidFill>
                  <a:srgbClr val="00B05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IN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or clock </a:t>
            </a:r>
            <a:r>
              <a:rPr lang="en-GB" sz="1800" b="1" dirty="0">
                <a:solidFill>
                  <a:srgbClr val="FF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OUT</a:t>
            </a:r>
            <a:r>
              <a:rPr lang="en-GB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800" dirty="0">
                <a:ea typeface="Open Sans Light" panose="020B0306030504020204" pitchFamily="34" charset="0"/>
                <a:cs typeface="Open Sans Light" panose="020B0306030504020204" pitchFamily="34" charset="0"/>
              </a:rPr>
              <a:t>in the bottom half of the screen using the arrows.</a:t>
            </a:r>
          </a:p>
        </p:txBody>
      </p:sp>
    </p:spTree>
    <p:extLst>
      <p:ext uri="{BB962C8B-B14F-4D97-AF65-F5344CB8AC3E}">
        <p14:creationId xmlns:p14="http://schemas.microsoft.com/office/powerpoint/2010/main" val="120393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7B91-8A01-4AAC-9DEB-94FD300A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3. Background Checks (People+)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5FB59-7262-4A60-B893-B552822F3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90688"/>
            <a:ext cx="10515600" cy="498225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4A"/>
                </a:solidFill>
                <a:effectLst/>
                <a:uLnTx/>
                <a:uFillTx/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What are Background Checks in RotaMaster?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This space in your staff personnel records, allows the recording of pre-employment and ad-hoc checks undertaken, such as: Occupational Health; References or Identity Checks.</a:t>
            </a:r>
            <a:endParaRPr lang="en-US" sz="1000" dirty="0"/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4A"/>
                </a:solidFill>
                <a:effectLst/>
                <a:uLnTx/>
                <a:uFillTx/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Creating Background Check types &amp; results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To create types of check and results that can be added to personnel records, go to </a:t>
            </a:r>
            <a:r>
              <a:rPr lang="en-US" sz="1800" b="1" dirty="0"/>
              <a:t>Personnel &gt; Reference Settings &gt; </a:t>
            </a:r>
            <a:r>
              <a:rPr lang="en-US" sz="1800" b="1" u="sng" dirty="0"/>
              <a:t>Background Check Type</a:t>
            </a:r>
            <a:r>
              <a:rPr lang="en-US" sz="1800" dirty="0"/>
              <a:t> and </a:t>
            </a:r>
            <a:r>
              <a:rPr lang="en-US" sz="1800" b="1" u="sng" dirty="0"/>
              <a:t>Background Check Result</a:t>
            </a:r>
            <a:r>
              <a:rPr lang="en-US" sz="18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4A"/>
                </a:solidFill>
                <a:effectLst/>
                <a:uLnTx/>
                <a:uFillTx/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Recording Background Checks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When editing a personnel record, go to </a:t>
            </a:r>
            <a:r>
              <a:rPr lang="en-US" sz="1800" b="1" dirty="0"/>
              <a:t>Employment &gt; Background Checks</a:t>
            </a:r>
            <a:r>
              <a:rPr lang="en-US" sz="1800" dirty="0"/>
              <a:t>. Here you can log: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438D25-0140-5858-1A7C-9F4F8B773B8A}"/>
              </a:ext>
            </a:extLst>
          </p:cNvPr>
          <p:cNvSpPr txBox="1"/>
          <p:nvPr/>
        </p:nvSpPr>
        <p:spPr>
          <a:xfrm>
            <a:off x="838198" y="5295254"/>
            <a:ext cx="10515600" cy="1000851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Manrope" pitchFamily="2" charset="0"/>
              </a:rPr>
              <a:t>Type of check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Manrope" pitchFamily="2" charset="0"/>
              </a:rPr>
              <a:t>Result of the check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Manrope" pitchFamily="2" charset="0"/>
              </a:rPr>
              <a:t>Date checked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anrope" pitchFamily="2" charset="0"/>
              </a:rPr>
              <a:t>Data results were received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Manrope" pitchFamily="2" charset="0"/>
              </a:rPr>
              <a:t>A reference number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Manrope" pitchFamily="2" charset="0"/>
              </a:rPr>
              <a:t>When the check is valid from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anrope" pitchFamily="2" charset="0"/>
              </a:rPr>
              <a:t>When the check is valid to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anrope" pitchFamily="2" charset="0"/>
              </a:rPr>
              <a:t>Next check date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Manrope" pitchFamily="2" charset="0"/>
              </a:rPr>
              <a:t>And attach a document</a:t>
            </a:r>
          </a:p>
        </p:txBody>
      </p:sp>
    </p:spTree>
    <p:extLst>
      <p:ext uri="{BB962C8B-B14F-4D97-AF65-F5344CB8AC3E}">
        <p14:creationId xmlns:p14="http://schemas.microsoft.com/office/powerpoint/2010/main" val="1955845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7B91-8A01-4AAC-9DEB-94FD300A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3. Background Checks (People+)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5FB59-7262-4A60-B893-B552822F3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90688"/>
            <a:ext cx="10515600" cy="498225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4A"/>
                </a:solidFill>
                <a:effectLst/>
                <a:uLnTx/>
                <a:uFillTx/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Background Check Notifications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In </a:t>
            </a:r>
            <a:r>
              <a:rPr lang="en-US" sz="1800" b="1" dirty="0"/>
              <a:t>Notifications &gt; Notification Manager</a:t>
            </a:r>
            <a:r>
              <a:rPr lang="en-US" sz="1800" dirty="0"/>
              <a:t>, you can create two types of notifications…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🔔</a:t>
            </a:r>
            <a:r>
              <a:rPr lang="en-US" sz="1800" b="1" dirty="0"/>
              <a:t> Background Check Expired, </a:t>
            </a:r>
            <a:r>
              <a:rPr lang="en-US" sz="1800" dirty="0"/>
              <a:t>will send an email once a check for a member of staff has been expired by x number of days.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🔔</a:t>
            </a:r>
            <a:r>
              <a:rPr lang="en-US" sz="1800" b="1" dirty="0"/>
              <a:t> Background Check Expiry, </a:t>
            </a:r>
            <a:r>
              <a:rPr lang="en-US" sz="1800" dirty="0"/>
              <a:t>will send an email, x number of days before a check is due to expire.</a:t>
            </a:r>
            <a:endParaRPr lang="en-US" sz="1800" b="1" dirty="0"/>
          </a:p>
          <a:p>
            <a:pPr marL="0" indent="0">
              <a:lnSpc>
                <a:spcPct val="110000"/>
              </a:lnSpc>
              <a:buNone/>
            </a:pPr>
            <a:endParaRPr lang="en-US" sz="600" dirty="0"/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4A"/>
                </a:solidFill>
                <a:effectLst/>
                <a:uLnTx/>
                <a:uFillTx/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Background Check Reports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📗</a:t>
            </a:r>
            <a:r>
              <a:rPr lang="en-US" sz="1800" dirty="0"/>
              <a:t> </a:t>
            </a:r>
            <a:r>
              <a:rPr lang="en-US" sz="1800" b="1" dirty="0"/>
              <a:t>[835] Background Check</a:t>
            </a:r>
            <a:r>
              <a:rPr lang="en-US" sz="1800" dirty="0"/>
              <a:t>, will provide an overview of all checks currently recorded against your personnel records.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📗</a:t>
            </a:r>
            <a:r>
              <a:rPr lang="en-US" sz="1800" dirty="0"/>
              <a:t> </a:t>
            </a:r>
            <a:r>
              <a:rPr lang="en-US" sz="1800" b="1" dirty="0"/>
              <a:t>[602] Background Check</a:t>
            </a:r>
            <a:r>
              <a:rPr lang="en-US" sz="1800" dirty="0"/>
              <a:t>, will provide a list of staff whose background check will expire in the next 30 days.</a:t>
            </a:r>
          </a:p>
        </p:txBody>
      </p:sp>
    </p:spTree>
    <p:extLst>
      <p:ext uri="{BB962C8B-B14F-4D97-AF65-F5344CB8AC3E}">
        <p14:creationId xmlns:p14="http://schemas.microsoft.com/office/powerpoint/2010/main" val="2715512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D7CCCE-E2C0-4F2A-BA4B-9500562C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4. New Functionality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A2490-484A-419F-AB5A-4C7087B0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6517640" cy="49060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➕ Add a shift to the live rota </a:t>
            </a:r>
            <a:r>
              <a:rPr lang="en-US" sz="20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(v122)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600" dirty="0">
                <a:ea typeface="Open Sans Light" panose="020B0306030504020204" pitchFamily="34" charset="0"/>
                <a:cs typeface="Open Sans Light" panose="020B0306030504020204" pitchFamily="34" charset="0"/>
              </a:rPr>
              <a:t>In both </a:t>
            </a:r>
            <a:r>
              <a:rPr lang="en-US" sz="16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View Rota</a:t>
            </a:r>
            <a:r>
              <a:rPr lang="en-US" sz="1600" dirty="0"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en-US" sz="16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Rota Weekly Viewer, </a:t>
            </a:r>
            <a:r>
              <a:rPr lang="en-US" sz="1600" dirty="0">
                <a:ea typeface="Open Sans Light" panose="020B0306030504020204" pitchFamily="34" charset="0"/>
                <a:cs typeface="Open Sans Light" panose="020B0306030504020204" pitchFamily="34" charset="0"/>
              </a:rPr>
              <a:t>you can now add new ad-hoc shifts directly into the live rota.</a:t>
            </a:r>
            <a:endParaRPr lang="en-US" sz="1600" u="sng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ea typeface="Open Sans Light" panose="020B0306030504020204" pitchFamily="34" charset="0"/>
                <a:cs typeface="Open Sans Light" panose="020B0306030504020204" pitchFamily="34" charset="0"/>
              </a:rPr>
              <a:t>⭐ </a:t>
            </a:r>
            <a:r>
              <a:rPr lang="en-US" sz="20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Mark a future post as primary (People+) </a:t>
            </a:r>
            <a:r>
              <a:rPr lang="en-US" sz="20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(v122)</a:t>
            </a:r>
            <a:endParaRPr lang="en-US" sz="2000" b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600" dirty="0">
                <a:ea typeface="Open Sans Light" panose="020B0306030504020204" pitchFamily="34" charset="0"/>
                <a:cs typeface="Open Sans Light" panose="020B0306030504020204" pitchFamily="34" charset="0"/>
              </a:rPr>
              <a:t>Future posts can now be marked as primary within a </a:t>
            </a:r>
            <a:r>
              <a:rPr lang="en-US" sz="16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personnel record </a:t>
            </a:r>
            <a:r>
              <a:rPr lang="en-US" sz="1600" dirty="0">
                <a:ea typeface="Open Sans Light" panose="020B0306030504020204" pitchFamily="34" charset="0"/>
                <a:cs typeface="Open Sans Light" panose="020B0306030504020204" pitchFamily="34" charset="0"/>
              </a:rPr>
              <a:t>or </a:t>
            </a:r>
            <a:r>
              <a:rPr lang="en-US" sz="16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Post Manager &gt; Post Holders</a:t>
            </a:r>
            <a:r>
              <a:rPr lang="en-US" sz="1600" dirty="0">
                <a:ea typeface="Open Sans Light" panose="020B0306030504020204" pitchFamily="34" charset="0"/>
                <a:cs typeface="Open Sans Light" panose="020B0306030504020204" pitchFamily="34" charset="0"/>
              </a:rPr>
              <a:t>. Once commenced, the new post will be come primary and previous will become secondary.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ea typeface="Open Sans Light" panose="020B0306030504020204" pitchFamily="34" charset="0"/>
                <a:cs typeface="Open Sans Light" panose="020B0306030504020204" pitchFamily="34" charset="0"/>
              </a:rPr>
              <a:t>❌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Cancel</a:t>
            </a:r>
            <a:r>
              <a:rPr lang="en-US" sz="20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8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Bank Assignments (Bank+) </a:t>
            </a:r>
            <a:r>
              <a:rPr lang="en-US" sz="1800" dirty="0">
                <a:solidFill>
                  <a:srgbClr val="7735FF"/>
                </a:solidFill>
                <a:latin typeface="Manrope ExtraBold" pitchFamily="2" charset="0"/>
                <a:ea typeface="Open Sans ExtraBold" pitchFamily="2" charset="0"/>
                <a:cs typeface="Open Sans ExtraBold" pitchFamily="2" charset="0"/>
              </a:rPr>
              <a:t>(v122)</a:t>
            </a:r>
            <a:endParaRPr lang="en-US" sz="1800" b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>
                <a:ea typeface="Open Sans Light" panose="020B0306030504020204" pitchFamily="34" charset="0"/>
                <a:cs typeface="Open Sans Light" panose="020B0306030504020204" pitchFamily="34" charset="0"/>
              </a:rPr>
              <a:t>Bank staff who have the ability to cancel shifts (granted in </a:t>
            </a:r>
            <a:r>
              <a:rPr lang="en-US" sz="16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Rota &gt; Staff Hub Settings</a:t>
            </a:r>
            <a:r>
              <a:rPr lang="en-US" sz="1600" dirty="0">
                <a:ea typeface="Open Sans Light" panose="020B0306030504020204" pitchFamily="34" charset="0"/>
                <a:cs typeface="Open Sans Light" panose="020B0306030504020204" pitchFamily="34" charset="0"/>
              </a:rPr>
              <a:t> in their personnel record) can now cancel a whole bank assignment.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162A7-FE08-1EC3-FC98-A12E949366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80" t="35477" r="73793" b="50000"/>
          <a:stretch/>
        </p:blipFill>
        <p:spPr>
          <a:xfrm>
            <a:off x="8160026" y="2441284"/>
            <a:ext cx="2719004" cy="197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45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18063</TotalTime>
  <Words>1082</Words>
  <Application>Microsoft Office PowerPoint</Application>
  <PresentationFormat>Widescreen</PresentationFormat>
  <Paragraphs>97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Manrope ExtraBold</vt:lpstr>
      <vt:lpstr>Courier New</vt:lpstr>
      <vt:lpstr>Arial</vt:lpstr>
      <vt:lpstr>Calibri</vt:lpstr>
      <vt:lpstr>Manrope</vt:lpstr>
      <vt:lpstr>Office Theme</vt:lpstr>
      <vt:lpstr>Lunchtime Learners</vt:lpstr>
      <vt:lpstr>Agenda</vt:lpstr>
      <vt:lpstr>1. Getting the most from RotaMaster</vt:lpstr>
      <vt:lpstr>1. Getting the most from RotaMaster</vt:lpstr>
      <vt:lpstr>2. Clock-in/out Exceptions (Attendance+)</vt:lpstr>
      <vt:lpstr>2. Clock-in/out Exceptions (Attendance+)</vt:lpstr>
      <vt:lpstr>3. Background Checks (People+)</vt:lpstr>
      <vt:lpstr>3. Background Checks (People+)</vt:lpstr>
      <vt:lpstr>4. New Functionality</vt:lpstr>
      <vt:lpstr>4. New Functionality</vt:lpstr>
      <vt:lpstr>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Terence Craven</dc:creator>
  <cp:lastModifiedBy>Ben Salisbury</cp:lastModifiedBy>
  <cp:revision>31</cp:revision>
  <dcterms:created xsi:type="dcterms:W3CDTF">2022-07-05T11:30:06Z</dcterms:created>
  <dcterms:modified xsi:type="dcterms:W3CDTF">2023-08-23T12:18:35Z</dcterms:modified>
</cp:coreProperties>
</file>