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74" r:id="rId2"/>
    <p:sldId id="258" r:id="rId3"/>
    <p:sldId id="276" r:id="rId4"/>
    <p:sldId id="305" r:id="rId5"/>
    <p:sldId id="283" r:id="rId6"/>
    <p:sldId id="293" r:id="rId7"/>
    <p:sldId id="281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anrope" pitchFamily="2" charset="0"/>
      <p:regular r:id="rId14"/>
      <p:bold r:id="rId15"/>
    </p:embeddedFont>
    <p:embeddedFont>
      <p:font typeface="Manrope ExtraBold" pitchFamily="2" charset="0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35FF"/>
    <a:srgbClr val="FF004A"/>
    <a:srgbClr val="0000FF"/>
    <a:srgbClr val="FFFFFF"/>
    <a:srgbClr val="000000"/>
    <a:srgbClr val="240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1FF5B6-EE33-4503-A8B5-17A8C9FDE1C6}" v="1004" dt="2023-09-27T12:25:21.7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81229" autoAdjust="0"/>
  </p:normalViewPr>
  <p:slideViewPr>
    <p:cSldViewPr snapToGrid="0">
      <p:cViewPr varScale="1">
        <p:scale>
          <a:sx n="89" d="100"/>
          <a:sy n="89" d="100"/>
        </p:scale>
        <p:origin x="1038" y="78"/>
      </p:cViewPr>
      <p:guideLst/>
    </p:cSldViewPr>
  </p:slideViewPr>
  <p:outlineViewPr>
    <p:cViewPr>
      <p:scale>
        <a:sx n="33" d="100"/>
        <a:sy n="33" d="100"/>
      </p:scale>
      <p:origin x="0" y="-388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Salisbury" userId="336f7199-2138-4a24-bf5a-f69fd277b700" providerId="ADAL" clId="{7446BD45-21E1-4077-A4C7-433908086333}"/>
    <pc:docChg chg="undo custSel addSld delSld modSld">
      <pc:chgData name="Ben Salisbury" userId="336f7199-2138-4a24-bf5a-f69fd277b700" providerId="ADAL" clId="{7446BD45-21E1-4077-A4C7-433908086333}" dt="2023-07-26T12:49:28.560" v="1033" actId="20578"/>
      <pc:docMkLst>
        <pc:docMk/>
      </pc:docMkLst>
      <pc:sldChg chg="modSp">
        <pc:chgData name="Ben Salisbury" userId="336f7199-2138-4a24-bf5a-f69fd277b700" providerId="ADAL" clId="{7446BD45-21E1-4077-A4C7-433908086333}" dt="2023-07-26T12:49:28.560" v="1033" actId="20578"/>
        <pc:sldMkLst>
          <pc:docMk/>
          <pc:sldMk cId="1955845003" sldId="283"/>
        </pc:sldMkLst>
        <pc:spChg chg="mod">
          <ac:chgData name="Ben Salisbury" userId="336f7199-2138-4a24-bf5a-f69fd277b700" providerId="ADAL" clId="{7446BD45-21E1-4077-A4C7-433908086333}" dt="2023-07-26T12:49:28.560" v="1033" actId="20578"/>
          <ac:spMkLst>
            <pc:docMk/>
            <pc:sldMk cId="1955845003" sldId="283"/>
            <ac:spMk id="3" creationId="{A785FB59-7262-4A60-B893-B552822F3812}"/>
          </ac:spMkLst>
        </pc:spChg>
      </pc:sldChg>
      <pc:sldChg chg="modSp mod">
        <pc:chgData name="Ben Salisbury" userId="336f7199-2138-4a24-bf5a-f69fd277b700" providerId="ADAL" clId="{7446BD45-21E1-4077-A4C7-433908086333}" dt="2023-07-25T08:03:16.327" v="42" actId="20577"/>
        <pc:sldMkLst>
          <pc:docMk/>
          <pc:sldMk cId="1827345177" sldId="293"/>
        </pc:sldMkLst>
        <pc:spChg chg="mod">
          <ac:chgData name="Ben Salisbury" userId="336f7199-2138-4a24-bf5a-f69fd277b700" providerId="ADAL" clId="{7446BD45-21E1-4077-A4C7-433908086333}" dt="2023-07-25T08:03:16.327" v="42" actId="20577"/>
          <ac:spMkLst>
            <pc:docMk/>
            <pc:sldMk cId="1827345177" sldId="293"/>
            <ac:spMk id="5" creationId="{CBDA2490-484A-419F-AB5A-4C7087B0D5F3}"/>
          </ac:spMkLst>
        </pc:spChg>
      </pc:sldChg>
      <pc:sldChg chg="modSp mod">
        <pc:chgData name="Ben Salisbury" userId="336f7199-2138-4a24-bf5a-f69fd277b700" providerId="ADAL" clId="{7446BD45-21E1-4077-A4C7-433908086333}" dt="2023-07-25T08:06:06.001" v="49" actId="20577"/>
        <pc:sldMkLst>
          <pc:docMk/>
          <pc:sldMk cId="977943579" sldId="301"/>
        </pc:sldMkLst>
        <pc:spChg chg="mod">
          <ac:chgData name="Ben Salisbury" userId="336f7199-2138-4a24-bf5a-f69fd277b700" providerId="ADAL" clId="{7446BD45-21E1-4077-A4C7-433908086333}" dt="2023-07-25T08:06:06.001" v="49" actId="20577"/>
          <ac:spMkLst>
            <pc:docMk/>
            <pc:sldMk cId="977943579" sldId="301"/>
            <ac:spMk id="2" creationId="{0175C57B-3D41-E140-288A-E3D2A70FD9D6}"/>
          </ac:spMkLst>
        </pc:spChg>
      </pc:sldChg>
      <pc:sldChg chg="new del">
        <pc:chgData name="Ben Salisbury" userId="336f7199-2138-4a24-bf5a-f69fd277b700" providerId="ADAL" clId="{7446BD45-21E1-4077-A4C7-433908086333}" dt="2023-07-26T08:38:49.860" v="51" actId="680"/>
        <pc:sldMkLst>
          <pc:docMk/>
          <pc:sldMk cId="1119948844" sldId="302"/>
        </pc:sldMkLst>
      </pc:sldChg>
      <pc:sldChg chg="delSp modSp add mod">
        <pc:chgData name="Ben Salisbury" userId="336f7199-2138-4a24-bf5a-f69fd277b700" providerId="ADAL" clId="{7446BD45-21E1-4077-A4C7-433908086333}" dt="2023-07-26T08:57:21.921" v="1032" actId="20577"/>
        <pc:sldMkLst>
          <pc:docMk/>
          <pc:sldMk cId="3047931078" sldId="302"/>
        </pc:sldMkLst>
        <pc:spChg chg="mod">
          <ac:chgData name="Ben Salisbury" userId="336f7199-2138-4a24-bf5a-f69fd277b700" providerId="ADAL" clId="{7446BD45-21E1-4077-A4C7-433908086333}" dt="2023-07-26T08:39:15.696" v="66" actId="20577"/>
          <ac:spMkLst>
            <pc:docMk/>
            <pc:sldMk cId="3047931078" sldId="302"/>
            <ac:spMk id="2" creationId="{B7F67B91-8A01-4AAC-9DEB-94FD300A36B3}"/>
          </ac:spMkLst>
        </pc:spChg>
        <pc:spChg chg="mod">
          <ac:chgData name="Ben Salisbury" userId="336f7199-2138-4a24-bf5a-f69fd277b700" providerId="ADAL" clId="{7446BD45-21E1-4077-A4C7-433908086333}" dt="2023-07-26T08:57:21.921" v="1032" actId="20577"/>
          <ac:spMkLst>
            <pc:docMk/>
            <pc:sldMk cId="3047931078" sldId="302"/>
            <ac:spMk id="3" creationId="{A785FB59-7262-4A60-B893-B552822F3812}"/>
          </ac:spMkLst>
        </pc:spChg>
        <pc:spChg chg="del">
          <ac:chgData name="Ben Salisbury" userId="336f7199-2138-4a24-bf5a-f69fd277b700" providerId="ADAL" clId="{7446BD45-21E1-4077-A4C7-433908086333}" dt="2023-07-26T08:52:08.028" v="67" actId="478"/>
          <ac:spMkLst>
            <pc:docMk/>
            <pc:sldMk cId="3047931078" sldId="302"/>
            <ac:spMk id="5" creationId="{5217956B-5349-AD47-ED83-BE4A4ABDE4ED}"/>
          </ac:spMkLst>
        </pc:spChg>
        <pc:picChg chg="del">
          <ac:chgData name="Ben Salisbury" userId="336f7199-2138-4a24-bf5a-f69fd277b700" providerId="ADAL" clId="{7446BD45-21E1-4077-A4C7-433908086333}" dt="2023-07-26T08:52:18.853" v="69" actId="478"/>
          <ac:picMkLst>
            <pc:docMk/>
            <pc:sldMk cId="3047931078" sldId="302"/>
            <ac:picMk id="7" creationId="{0177A8E0-63A9-2035-375E-389DB319E7B3}"/>
          </ac:picMkLst>
        </pc:picChg>
        <pc:picChg chg="del">
          <ac:chgData name="Ben Salisbury" userId="336f7199-2138-4a24-bf5a-f69fd277b700" providerId="ADAL" clId="{7446BD45-21E1-4077-A4C7-433908086333}" dt="2023-07-26T08:52:19.828" v="70" actId="478"/>
          <ac:picMkLst>
            <pc:docMk/>
            <pc:sldMk cId="3047931078" sldId="302"/>
            <ac:picMk id="8" creationId="{CA5CBD0E-A6D0-EEC3-BA73-CF25747823A3}"/>
          </ac:picMkLst>
        </pc:picChg>
      </pc:sldChg>
    </pc:docChg>
  </pc:docChgLst>
  <pc:docChgLst>
    <pc:chgData name="Ben Salisbury" userId="336f7199-2138-4a24-bf5a-f69fd277b700" providerId="ADAL" clId="{4B1FF5B6-EE33-4503-A8B5-17A8C9FDE1C6}"/>
    <pc:docChg chg="undo redo custSel addSld delSld modSld">
      <pc:chgData name="Ben Salisbury" userId="336f7199-2138-4a24-bf5a-f69fd277b700" providerId="ADAL" clId="{4B1FF5B6-EE33-4503-A8B5-17A8C9FDE1C6}" dt="2023-09-27T12:25:21.766" v="6263" actId="20577"/>
      <pc:docMkLst>
        <pc:docMk/>
      </pc:docMkLst>
      <pc:sldChg chg="addSp delSp modSp mod setBg delAnim modAnim setClrOvrMap">
        <pc:chgData name="Ben Salisbury" userId="336f7199-2138-4a24-bf5a-f69fd277b700" providerId="ADAL" clId="{4B1FF5B6-EE33-4503-A8B5-17A8C9FDE1C6}" dt="2023-09-19T16:19:46.604" v="3111"/>
        <pc:sldMkLst>
          <pc:docMk/>
          <pc:sldMk cId="2521456531" sldId="258"/>
        </pc:sldMkLst>
        <pc:spChg chg="mod">
          <ac:chgData name="Ben Salisbury" userId="336f7199-2138-4a24-bf5a-f69fd277b700" providerId="ADAL" clId="{4B1FF5B6-EE33-4503-A8B5-17A8C9FDE1C6}" dt="2023-09-19T16:09:22.818" v="2623" actId="20577"/>
          <ac:spMkLst>
            <pc:docMk/>
            <pc:sldMk cId="2521456531" sldId="258"/>
            <ac:spMk id="2" creationId="{EF4793EE-65B3-46EC-B6E0-ABA7B3EA9569}"/>
          </ac:spMkLst>
        </pc:spChg>
        <pc:spChg chg="mod">
          <ac:chgData name="Ben Salisbury" userId="336f7199-2138-4a24-bf5a-f69fd277b700" providerId="ADAL" clId="{4B1FF5B6-EE33-4503-A8B5-17A8C9FDE1C6}" dt="2023-09-19T16:19:21.753" v="3103" actId="113"/>
          <ac:spMkLst>
            <pc:docMk/>
            <pc:sldMk cId="2521456531" sldId="258"/>
            <ac:spMk id="3" creationId="{760E66A1-0C29-4E4D-9EB5-0A2EC570A201}"/>
          </ac:spMkLst>
        </pc:spChg>
        <pc:spChg chg="add del">
          <ac:chgData name="Ben Salisbury" userId="336f7199-2138-4a24-bf5a-f69fd277b700" providerId="ADAL" clId="{4B1FF5B6-EE33-4503-A8B5-17A8C9FDE1C6}" dt="2023-09-19T15:21:40.868" v="411" actId="26606"/>
          <ac:spMkLst>
            <pc:docMk/>
            <pc:sldMk cId="2521456531" sldId="258"/>
            <ac:spMk id="20" creationId="{3A45B268-BBDB-4EC6-A664-CED7BF60D20D}"/>
          </ac:spMkLst>
        </pc:spChg>
        <pc:spChg chg="add del">
          <ac:chgData name="Ben Salisbury" userId="336f7199-2138-4a24-bf5a-f69fd277b700" providerId="ADAL" clId="{4B1FF5B6-EE33-4503-A8B5-17A8C9FDE1C6}" dt="2023-09-19T15:21:40.868" v="411" actId="26606"/>
          <ac:spMkLst>
            <pc:docMk/>
            <pc:sldMk cId="2521456531" sldId="258"/>
            <ac:spMk id="22" creationId="{07977D39-626F-40D7-B00F-16E02602DD5A}"/>
          </ac:spMkLst>
        </pc:spChg>
        <pc:spChg chg="add del">
          <ac:chgData name="Ben Salisbury" userId="336f7199-2138-4a24-bf5a-f69fd277b700" providerId="ADAL" clId="{4B1FF5B6-EE33-4503-A8B5-17A8C9FDE1C6}" dt="2023-09-19T15:21:40.868" v="411" actId="26606"/>
          <ac:spMkLst>
            <pc:docMk/>
            <pc:sldMk cId="2521456531" sldId="258"/>
            <ac:spMk id="24" creationId="{B78B55DD-3C55-4B94-9031-4F3723BD43EA}"/>
          </ac:spMkLst>
        </pc:spChg>
        <pc:spChg chg="add del">
          <ac:chgData name="Ben Salisbury" userId="336f7199-2138-4a24-bf5a-f69fd277b700" providerId="ADAL" clId="{4B1FF5B6-EE33-4503-A8B5-17A8C9FDE1C6}" dt="2023-09-19T15:21:40.868" v="411" actId="26606"/>
          <ac:spMkLst>
            <pc:docMk/>
            <pc:sldMk cId="2521456531" sldId="258"/>
            <ac:spMk id="26" creationId="{B905CDE4-B751-4B3E-B625-6E59F8903414}"/>
          </ac:spMkLst>
        </pc:spChg>
        <pc:spChg chg="add del">
          <ac:chgData name="Ben Salisbury" userId="336f7199-2138-4a24-bf5a-f69fd277b700" providerId="ADAL" clId="{4B1FF5B6-EE33-4503-A8B5-17A8C9FDE1C6}" dt="2023-09-19T15:21:40.868" v="411" actId="26606"/>
          <ac:spMkLst>
            <pc:docMk/>
            <pc:sldMk cId="2521456531" sldId="258"/>
            <ac:spMk id="28" creationId="{42D9BB05-ED63-4148-87AB-82720ACC335C}"/>
          </ac:spMkLst>
        </pc:spChg>
        <pc:spChg chg="add del">
          <ac:chgData name="Ben Salisbury" userId="336f7199-2138-4a24-bf5a-f69fd277b700" providerId="ADAL" clId="{4B1FF5B6-EE33-4503-A8B5-17A8C9FDE1C6}" dt="2023-09-19T15:21:40.868" v="411" actId="26606"/>
          <ac:spMkLst>
            <pc:docMk/>
            <pc:sldMk cId="2521456531" sldId="258"/>
            <ac:spMk id="30" creationId="{CDC29AC1-2821-4FCC-B597-88DAF39C36FE}"/>
          </ac:spMkLst>
        </pc:spChg>
        <pc:spChg chg="add del">
          <ac:chgData name="Ben Salisbury" userId="336f7199-2138-4a24-bf5a-f69fd277b700" providerId="ADAL" clId="{4B1FF5B6-EE33-4503-A8B5-17A8C9FDE1C6}" dt="2023-09-19T15:21:40.868" v="411" actId="26606"/>
          <ac:spMkLst>
            <pc:docMk/>
            <pc:sldMk cId="2521456531" sldId="258"/>
            <ac:spMk id="32" creationId="{5B00B48C-8AA7-4128-AD60-76349F0CEC58}"/>
          </ac:spMkLst>
        </pc:spChg>
        <pc:spChg chg="add del">
          <ac:chgData name="Ben Salisbury" userId="336f7199-2138-4a24-bf5a-f69fd277b700" providerId="ADAL" clId="{4B1FF5B6-EE33-4503-A8B5-17A8C9FDE1C6}" dt="2023-09-19T15:21:40.868" v="411" actId="26606"/>
          <ac:spMkLst>
            <pc:docMk/>
            <pc:sldMk cId="2521456531" sldId="258"/>
            <ac:spMk id="34" creationId="{08108C16-F4C0-44AA-999D-17BD39219B24}"/>
          </ac:spMkLst>
        </pc:spChg>
        <pc:spChg chg="add del">
          <ac:chgData name="Ben Salisbury" userId="336f7199-2138-4a24-bf5a-f69fd277b700" providerId="ADAL" clId="{4B1FF5B6-EE33-4503-A8B5-17A8C9FDE1C6}" dt="2023-09-19T15:21:40.868" v="411" actId="26606"/>
          <ac:spMkLst>
            <pc:docMk/>
            <pc:sldMk cId="2521456531" sldId="258"/>
            <ac:spMk id="36" creationId="{0760511E-86BF-4340-9949-CECB774FAC36}"/>
          </ac:spMkLst>
        </pc:spChg>
        <pc:spChg chg="add del">
          <ac:chgData name="Ben Salisbury" userId="336f7199-2138-4a24-bf5a-f69fd277b700" providerId="ADAL" clId="{4B1FF5B6-EE33-4503-A8B5-17A8C9FDE1C6}" dt="2023-09-19T15:21:40.868" v="411" actId="26606"/>
          <ac:spMkLst>
            <pc:docMk/>
            <pc:sldMk cId="2521456531" sldId="258"/>
            <ac:spMk id="38" creationId="{C8F10CB3-3B5E-4C7A-98CF-B87454DDFA39}"/>
          </ac:spMkLst>
        </pc:spChg>
        <pc:picChg chg="add del mod">
          <ac:chgData name="Ben Salisbury" userId="336f7199-2138-4a24-bf5a-f69fd277b700" providerId="ADAL" clId="{4B1FF5B6-EE33-4503-A8B5-17A8C9FDE1C6}" dt="2023-09-19T15:03:23.255" v="3" actId="478"/>
          <ac:picMkLst>
            <pc:docMk/>
            <pc:sldMk cId="2521456531" sldId="258"/>
            <ac:picMk id="5" creationId="{C55940D6-D7EC-3094-B24B-556A93FD33E5}"/>
          </ac:picMkLst>
        </pc:picChg>
        <pc:picChg chg="add del mod">
          <ac:chgData name="Ben Salisbury" userId="336f7199-2138-4a24-bf5a-f69fd277b700" providerId="ADAL" clId="{4B1FF5B6-EE33-4503-A8B5-17A8C9FDE1C6}" dt="2023-09-19T15:21:56.467" v="417" actId="478"/>
          <ac:picMkLst>
            <pc:docMk/>
            <pc:sldMk cId="2521456531" sldId="258"/>
            <ac:picMk id="7" creationId="{A5F80BD9-782C-9059-71B4-7BD36CE3CF2F}"/>
          </ac:picMkLst>
        </pc:picChg>
        <pc:picChg chg="add del mod ord">
          <ac:chgData name="Ben Salisbury" userId="336f7199-2138-4a24-bf5a-f69fd277b700" providerId="ADAL" clId="{4B1FF5B6-EE33-4503-A8B5-17A8C9FDE1C6}" dt="2023-09-19T15:21:58.101" v="420" actId="478"/>
          <ac:picMkLst>
            <pc:docMk/>
            <pc:sldMk cId="2521456531" sldId="258"/>
            <ac:picMk id="9" creationId="{7CA62BE4-33CF-DE28-44B5-C57DFEDBAB8A}"/>
          </ac:picMkLst>
        </pc:picChg>
        <pc:picChg chg="add del mod ord">
          <ac:chgData name="Ben Salisbury" userId="336f7199-2138-4a24-bf5a-f69fd277b700" providerId="ADAL" clId="{4B1FF5B6-EE33-4503-A8B5-17A8C9FDE1C6}" dt="2023-09-19T15:21:57.612" v="419" actId="478"/>
          <ac:picMkLst>
            <pc:docMk/>
            <pc:sldMk cId="2521456531" sldId="258"/>
            <ac:picMk id="11" creationId="{F65B185B-0CE8-A0F3-B891-7121B8DC52DD}"/>
          </ac:picMkLst>
        </pc:picChg>
        <pc:picChg chg="add del mod">
          <ac:chgData name="Ben Salisbury" userId="336f7199-2138-4a24-bf5a-f69fd277b700" providerId="ADAL" clId="{4B1FF5B6-EE33-4503-A8B5-17A8C9FDE1C6}" dt="2023-09-19T15:21:57.085" v="418" actId="478"/>
          <ac:picMkLst>
            <pc:docMk/>
            <pc:sldMk cId="2521456531" sldId="258"/>
            <ac:picMk id="13" creationId="{E82437DA-85E3-13C6-7F56-495A791D8493}"/>
          </ac:picMkLst>
        </pc:picChg>
        <pc:picChg chg="add mod">
          <ac:chgData name="Ben Salisbury" userId="336f7199-2138-4a24-bf5a-f69fd277b700" providerId="ADAL" clId="{4B1FF5B6-EE33-4503-A8B5-17A8C9FDE1C6}" dt="2023-09-19T16:08:40.318" v="2585" actId="1035"/>
          <ac:picMkLst>
            <pc:docMk/>
            <pc:sldMk cId="2521456531" sldId="258"/>
            <ac:picMk id="15" creationId="{A37C805D-695C-E02F-67E7-F484C81D8616}"/>
          </ac:picMkLst>
        </pc:picChg>
        <pc:picChg chg="add mod">
          <ac:chgData name="Ben Salisbury" userId="336f7199-2138-4a24-bf5a-f69fd277b700" providerId="ADAL" clId="{4B1FF5B6-EE33-4503-A8B5-17A8C9FDE1C6}" dt="2023-09-19T16:08:41.846" v="2586" actId="1035"/>
          <ac:picMkLst>
            <pc:docMk/>
            <pc:sldMk cId="2521456531" sldId="258"/>
            <ac:picMk id="16" creationId="{35F2FE2B-6A11-81C2-DF5F-76749206CC69}"/>
          </ac:picMkLst>
        </pc:picChg>
        <pc:picChg chg="add mod">
          <ac:chgData name="Ben Salisbury" userId="336f7199-2138-4a24-bf5a-f69fd277b700" providerId="ADAL" clId="{4B1FF5B6-EE33-4503-A8B5-17A8C9FDE1C6}" dt="2023-09-19T16:08:42.709" v="2587" actId="1035"/>
          <ac:picMkLst>
            <pc:docMk/>
            <pc:sldMk cId="2521456531" sldId="258"/>
            <ac:picMk id="17" creationId="{E39DB0B7-A250-BECE-AC45-F75407E880AB}"/>
          </ac:picMkLst>
        </pc:picChg>
        <pc:picChg chg="add mod">
          <ac:chgData name="Ben Salisbury" userId="336f7199-2138-4a24-bf5a-f69fd277b700" providerId="ADAL" clId="{4B1FF5B6-EE33-4503-A8B5-17A8C9FDE1C6}" dt="2023-09-19T16:08:48.616" v="2589" actId="1035"/>
          <ac:picMkLst>
            <pc:docMk/>
            <pc:sldMk cId="2521456531" sldId="258"/>
            <ac:picMk id="18" creationId="{4872363B-EE76-CD89-56D3-0B8F14C9E534}"/>
          </ac:picMkLst>
        </pc:picChg>
        <pc:picChg chg="add del mod">
          <ac:chgData name="Ben Salisbury" userId="336f7199-2138-4a24-bf5a-f69fd277b700" providerId="ADAL" clId="{4B1FF5B6-EE33-4503-A8B5-17A8C9FDE1C6}" dt="2023-09-19T15:35:26.416" v="819" actId="478"/>
          <ac:picMkLst>
            <pc:docMk/>
            <pc:sldMk cId="2521456531" sldId="258"/>
            <ac:picMk id="19" creationId="{0F14F703-524F-B867-98D9-FE1E6484DCA4}"/>
          </ac:picMkLst>
        </pc:picChg>
        <pc:picChg chg="add del mod">
          <ac:chgData name="Ben Salisbury" userId="336f7199-2138-4a24-bf5a-f69fd277b700" providerId="ADAL" clId="{4B1FF5B6-EE33-4503-A8B5-17A8C9FDE1C6}" dt="2023-09-19T16:17:44.244" v="3052" actId="478"/>
          <ac:picMkLst>
            <pc:docMk/>
            <pc:sldMk cId="2521456531" sldId="258"/>
            <ac:picMk id="21" creationId="{9F2CD31B-E339-E1BF-FE80-5AB73C3E81D4}"/>
          </ac:picMkLst>
        </pc:picChg>
        <pc:picChg chg="add del mod">
          <ac:chgData name="Ben Salisbury" userId="336f7199-2138-4a24-bf5a-f69fd277b700" providerId="ADAL" clId="{4B1FF5B6-EE33-4503-A8B5-17A8C9FDE1C6}" dt="2023-09-19T16:18:19.805" v="3062" actId="478"/>
          <ac:picMkLst>
            <pc:docMk/>
            <pc:sldMk cId="2521456531" sldId="258"/>
            <ac:picMk id="25" creationId="{3E48BB66-5C35-EEE3-B428-4BD1EB61A321}"/>
          </ac:picMkLst>
        </pc:picChg>
      </pc:sldChg>
      <pc:sldChg chg="modSp mod">
        <pc:chgData name="Ben Salisbury" userId="336f7199-2138-4a24-bf5a-f69fd277b700" providerId="ADAL" clId="{4B1FF5B6-EE33-4503-A8B5-17A8C9FDE1C6}" dt="2023-09-19T15:14:35.397" v="149" actId="20577"/>
        <pc:sldMkLst>
          <pc:docMk/>
          <pc:sldMk cId="2980887916" sldId="274"/>
        </pc:sldMkLst>
        <pc:spChg chg="mod">
          <ac:chgData name="Ben Salisbury" userId="336f7199-2138-4a24-bf5a-f69fd277b700" providerId="ADAL" clId="{4B1FF5B6-EE33-4503-A8B5-17A8C9FDE1C6}" dt="2023-09-19T15:14:35.397" v="149" actId="20577"/>
          <ac:spMkLst>
            <pc:docMk/>
            <pc:sldMk cId="2980887916" sldId="274"/>
            <ac:spMk id="5" creationId="{104D04FC-F680-401A-AD9E-08244E0A3A2A}"/>
          </ac:spMkLst>
        </pc:spChg>
      </pc:sldChg>
      <pc:sldChg chg="addSp delSp modSp mod">
        <pc:chgData name="Ben Salisbury" userId="336f7199-2138-4a24-bf5a-f69fd277b700" providerId="ADAL" clId="{4B1FF5B6-EE33-4503-A8B5-17A8C9FDE1C6}" dt="2023-09-22T12:16:50.455" v="5186" actId="20577"/>
        <pc:sldMkLst>
          <pc:docMk/>
          <pc:sldMk cId="432659496" sldId="276"/>
        </pc:sldMkLst>
        <pc:spChg chg="mod">
          <ac:chgData name="Ben Salisbury" userId="336f7199-2138-4a24-bf5a-f69fd277b700" providerId="ADAL" clId="{4B1FF5B6-EE33-4503-A8B5-17A8C9FDE1C6}" dt="2023-09-22T12:16:50.455" v="5186" actId="20577"/>
          <ac:spMkLst>
            <pc:docMk/>
            <pc:sldMk cId="432659496" sldId="276"/>
            <ac:spMk id="2" creationId="{0175C57B-3D41-E140-288A-E3D2A70FD9D6}"/>
          </ac:spMkLst>
        </pc:spChg>
        <pc:spChg chg="mod">
          <ac:chgData name="Ben Salisbury" userId="336f7199-2138-4a24-bf5a-f69fd277b700" providerId="ADAL" clId="{4B1FF5B6-EE33-4503-A8B5-17A8C9FDE1C6}" dt="2023-09-19T15:26:53.580" v="473" actId="20577"/>
          <ac:spMkLst>
            <pc:docMk/>
            <pc:sldMk cId="432659496" sldId="276"/>
            <ac:spMk id="4" creationId="{D1400F9B-F6A2-471D-856C-A39A8AA35819}"/>
          </ac:spMkLst>
        </pc:spChg>
        <pc:picChg chg="add del mod">
          <ac:chgData name="Ben Salisbury" userId="336f7199-2138-4a24-bf5a-f69fd277b700" providerId="ADAL" clId="{4B1FF5B6-EE33-4503-A8B5-17A8C9FDE1C6}" dt="2023-09-19T15:20:33.990" v="405" actId="478"/>
          <ac:picMkLst>
            <pc:docMk/>
            <pc:sldMk cId="432659496" sldId="276"/>
            <ac:picMk id="5" creationId="{A94C0D74-B044-E99A-A109-B431F813CBE8}"/>
          </ac:picMkLst>
        </pc:picChg>
        <pc:picChg chg="add mod">
          <ac:chgData name="Ben Salisbury" userId="336f7199-2138-4a24-bf5a-f69fd277b700" providerId="ADAL" clId="{4B1FF5B6-EE33-4503-A8B5-17A8C9FDE1C6}" dt="2023-09-19T15:26:40.872" v="441" actId="1076"/>
          <ac:picMkLst>
            <pc:docMk/>
            <pc:sldMk cId="432659496" sldId="276"/>
            <ac:picMk id="7" creationId="{3B33E7E9-BAF8-9F86-1B99-0A19D5EA2284}"/>
          </ac:picMkLst>
        </pc:picChg>
      </pc:sldChg>
      <pc:sldChg chg="addSp modSp mod">
        <pc:chgData name="Ben Salisbury" userId="336f7199-2138-4a24-bf5a-f69fd277b700" providerId="ADAL" clId="{4B1FF5B6-EE33-4503-A8B5-17A8C9FDE1C6}" dt="2023-09-19T16:06:59.919" v="2574" actId="20577"/>
        <pc:sldMkLst>
          <pc:docMk/>
          <pc:sldMk cId="1955845003" sldId="283"/>
        </pc:sldMkLst>
        <pc:spChg chg="mod">
          <ac:chgData name="Ben Salisbury" userId="336f7199-2138-4a24-bf5a-f69fd277b700" providerId="ADAL" clId="{4B1FF5B6-EE33-4503-A8B5-17A8C9FDE1C6}" dt="2023-09-19T15:59:48.949" v="2009" actId="20577"/>
          <ac:spMkLst>
            <pc:docMk/>
            <pc:sldMk cId="1955845003" sldId="283"/>
            <ac:spMk id="2" creationId="{B7F67B91-8A01-4AAC-9DEB-94FD300A36B3}"/>
          </ac:spMkLst>
        </pc:spChg>
        <pc:spChg chg="mod">
          <ac:chgData name="Ben Salisbury" userId="336f7199-2138-4a24-bf5a-f69fd277b700" providerId="ADAL" clId="{4B1FF5B6-EE33-4503-A8B5-17A8C9FDE1C6}" dt="2023-09-19T16:06:59.919" v="2574" actId="20577"/>
          <ac:spMkLst>
            <pc:docMk/>
            <pc:sldMk cId="1955845003" sldId="283"/>
            <ac:spMk id="3" creationId="{A785FB59-7262-4A60-B893-B552822F3812}"/>
          </ac:spMkLst>
        </pc:spChg>
        <pc:picChg chg="add mod">
          <ac:chgData name="Ben Salisbury" userId="336f7199-2138-4a24-bf5a-f69fd277b700" providerId="ADAL" clId="{4B1FF5B6-EE33-4503-A8B5-17A8C9FDE1C6}" dt="2023-09-19T15:55:26.435" v="1619"/>
          <ac:picMkLst>
            <pc:docMk/>
            <pc:sldMk cId="1955845003" sldId="283"/>
            <ac:picMk id="5" creationId="{51DF9D9A-EC5D-E53F-BBF2-934EBF13233A}"/>
          </ac:picMkLst>
        </pc:picChg>
      </pc:sldChg>
      <pc:sldChg chg="addSp delSp modSp mod">
        <pc:chgData name="Ben Salisbury" userId="336f7199-2138-4a24-bf5a-f69fd277b700" providerId="ADAL" clId="{4B1FF5B6-EE33-4503-A8B5-17A8C9FDE1C6}" dt="2023-09-22T14:22:08.098" v="5985" actId="6549"/>
        <pc:sldMkLst>
          <pc:docMk/>
          <pc:sldMk cId="1827345177" sldId="293"/>
        </pc:sldMkLst>
        <pc:spChg chg="mod">
          <ac:chgData name="Ben Salisbury" userId="336f7199-2138-4a24-bf5a-f69fd277b700" providerId="ADAL" clId="{4B1FF5B6-EE33-4503-A8B5-17A8C9FDE1C6}" dt="2023-09-19T16:10:36.841" v="2633" actId="403"/>
          <ac:spMkLst>
            <pc:docMk/>
            <pc:sldMk cId="1827345177" sldId="293"/>
            <ac:spMk id="4" creationId="{CAD7CCCE-E2C0-4F2A-BA4B-9500562C9C75}"/>
          </ac:spMkLst>
        </pc:spChg>
        <pc:spChg chg="add del mod">
          <ac:chgData name="Ben Salisbury" userId="336f7199-2138-4a24-bf5a-f69fd277b700" providerId="ADAL" clId="{4B1FF5B6-EE33-4503-A8B5-17A8C9FDE1C6}" dt="2023-09-19T16:12:36.288" v="2665" actId="478"/>
          <ac:spMkLst>
            <pc:docMk/>
            <pc:sldMk cId="1827345177" sldId="293"/>
            <ac:spMk id="5" creationId="{CBDA2490-484A-419F-AB5A-4C7087B0D5F3}"/>
          </ac:spMkLst>
        </pc:spChg>
        <pc:spChg chg="add del mod">
          <ac:chgData name="Ben Salisbury" userId="336f7199-2138-4a24-bf5a-f69fd277b700" providerId="ADAL" clId="{4B1FF5B6-EE33-4503-A8B5-17A8C9FDE1C6}" dt="2023-09-19T16:12:28.689" v="2662" actId="478"/>
          <ac:spMkLst>
            <pc:docMk/>
            <pc:sldMk cId="1827345177" sldId="293"/>
            <ac:spMk id="7" creationId="{E59FA189-5DB8-4318-AFE2-2E707BBE442B}"/>
          </ac:spMkLst>
        </pc:spChg>
        <pc:spChg chg="add del mod">
          <ac:chgData name="Ben Salisbury" userId="336f7199-2138-4a24-bf5a-f69fd277b700" providerId="ADAL" clId="{4B1FF5B6-EE33-4503-A8B5-17A8C9FDE1C6}" dt="2023-09-19T16:12:28.266" v="2661"/>
          <ac:spMkLst>
            <pc:docMk/>
            <pc:sldMk cId="1827345177" sldId="293"/>
            <ac:spMk id="8" creationId="{2A7BCBF0-FFAB-FCA1-E245-4F9D4BC527FD}"/>
          </ac:spMkLst>
        </pc:spChg>
        <pc:spChg chg="add del mod">
          <ac:chgData name="Ben Salisbury" userId="336f7199-2138-4a24-bf5a-f69fd277b700" providerId="ADAL" clId="{4B1FF5B6-EE33-4503-A8B5-17A8C9FDE1C6}" dt="2023-09-19T16:12:34.928" v="2664"/>
          <ac:spMkLst>
            <pc:docMk/>
            <pc:sldMk cId="1827345177" sldId="293"/>
            <ac:spMk id="9" creationId="{B1B9A583-4863-D842-7BBD-3F34B0594DA7}"/>
          </ac:spMkLst>
        </pc:spChg>
        <pc:spChg chg="add del mod">
          <ac:chgData name="Ben Salisbury" userId="336f7199-2138-4a24-bf5a-f69fd277b700" providerId="ADAL" clId="{4B1FF5B6-EE33-4503-A8B5-17A8C9FDE1C6}" dt="2023-09-19T16:12:39.153" v="2666" actId="478"/>
          <ac:spMkLst>
            <pc:docMk/>
            <pc:sldMk cId="1827345177" sldId="293"/>
            <ac:spMk id="11" creationId="{E9BF4690-0C58-1AA7-2D6A-15E691437290}"/>
          </ac:spMkLst>
        </pc:spChg>
        <pc:spChg chg="add mod">
          <ac:chgData name="Ben Salisbury" userId="336f7199-2138-4a24-bf5a-f69fd277b700" providerId="ADAL" clId="{4B1FF5B6-EE33-4503-A8B5-17A8C9FDE1C6}" dt="2023-09-22T14:22:08.098" v="5985" actId="6549"/>
          <ac:spMkLst>
            <pc:docMk/>
            <pc:sldMk cId="1827345177" sldId="293"/>
            <ac:spMk id="12" creationId="{8EC1C1EF-0080-B1C1-1830-7F546AD9BDC2}"/>
          </ac:spMkLst>
        </pc:spChg>
        <pc:spChg chg="add del mod">
          <ac:chgData name="Ben Salisbury" userId="336f7199-2138-4a24-bf5a-f69fd277b700" providerId="ADAL" clId="{4B1FF5B6-EE33-4503-A8B5-17A8C9FDE1C6}" dt="2023-09-19T16:15:43.121" v="2932"/>
          <ac:spMkLst>
            <pc:docMk/>
            <pc:sldMk cId="1827345177" sldId="293"/>
            <ac:spMk id="13" creationId="{8C98358B-EE51-E435-D1CB-EA0263B65C89}"/>
          </ac:spMkLst>
        </pc:spChg>
        <pc:picChg chg="add mod">
          <ac:chgData name="Ben Salisbury" userId="336f7199-2138-4a24-bf5a-f69fd277b700" providerId="ADAL" clId="{4B1FF5B6-EE33-4503-A8B5-17A8C9FDE1C6}" dt="2023-09-19T16:10:14.183" v="2632" actId="1076"/>
          <ac:picMkLst>
            <pc:docMk/>
            <pc:sldMk cId="1827345177" sldId="293"/>
            <ac:picMk id="3" creationId="{7ED13E13-A9D5-B2E2-36A0-AA2D2418B03D}"/>
          </ac:picMkLst>
        </pc:picChg>
      </pc:sldChg>
      <pc:sldChg chg="del">
        <pc:chgData name="Ben Salisbury" userId="336f7199-2138-4a24-bf5a-f69fd277b700" providerId="ADAL" clId="{4B1FF5B6-EE33-4503-A8B5-17A8C9FDE1C6}" dt="2023-09-19T15:35:14.913" v="817" actId="2696"/>
        <pc:sldMkLst>
          <pc:docMk/>
          <pc:sldMk cId="1108667240" sldId="298"/>
        </pc:sldMkLst>
      </pc:sldChg>
      <pc:sldChg chg="del">
        <pc:chgData name="Ben Salisbury" userId="336f7199-2138-4a24-bf5a-f69fd277b700" providerId="ADAL" clId="{4B1FF5B6-EE33-4503-A8B5-17A8C9FDE1C6}" dt="2023-09-19T15:35:06.928" v="816" actId="2696"/>
        <pc:sldMkLst>
          <pc:docMk/>
          <pc:sldMk cId="3588595132" sldId="302"/>
        </pc:sldMkLst>
      </pc:sldChg>
      <pc:sldChg chg="del">
        <pc:chgData name="Ben Salisbury" userId="336f7199-2138-4a24-bf5a-f69fd277b700" providerId="ADAL" clId="{4B1FF5B6-EE33-4503-A8B5-17A8C9FDE1C6}" dt="2023-09-19T15:35:18.218" v="818" actId="2696"/>
        <pc:sldMkLst>
          <pc:docMk/>
          <pc:sldMk cId="1835216776" sldId="303"/>
        </pc:sldMkLst>
      </pc:sldChg>
      <pc:sldChg chg="addSp modSp del mod">
        <pc:chgData name="Ben Salisbury" userId="336f7199-2138-4a24-bf5a-f69fd277b700" providerId="ADAL" clId="{4B1FF5B6-EE33-4503-A8B5-17A8C9FDE1C6}" dt="2023-09-19T15:54:03.116" v="1603" actId="2696"/>
        <pc:sldMkLst>
          <pc:docMk/>
          <pc:sldMk cId="1119550020" sldId="304"/>
        </pc:sldMkLst>
        <pc:spChg chg="mod">
          <ac:chgData name="Ben Salisbury" userId="336f7199-2138-4a24-bf5a-f69fd277b700" providerId="ADAL" clId="{4B1FF5B6-EE33-4503-A8B5-17A8C9FDE1C6}" dt="2023-09-19T15:36:18.277" v="825" actId="20577"/>
          <ac:spMkLst>
            <pc:docMk/>
            <pc:sldMk cId="1119550020" sldId="304"/>
            <ac:spMk id="4" creationId="{CAD7CCCE-E2C0-4F2A-BA4B-9500562C9C75}"/>
          </ac:spMkLst>
        </pc:spChg>
        <pc:spChg chg="mod">
          <ac:chgData name="Ben Salisbury" userId="336f7199-2138-4a24-bf5a-f69fd277b700" providerId="ADAL" clId="{4B1FF5B6-EE33-4503-A8B5-17A8C9FDE1C6}" dt="2023-09-19T15:36:48.560" v="832" actId="20577"/>
          <ac:spMkLst>
            <pc:docMk/>
            <pc:sldMk cId="1119550020" sldId="304"/>
            <ac:spMk id="5" creationId="{CBDA2490-484A-419F-AB5A-4C7087B0D5F3}"/>
          </ac:spMkLst>
        </pc:spChg>
        <pc:picChg chg="add mod">
          <ac:chgData name="Ben Salisbury" userId="336f7199-2138-4a24-bf5a-f69fd277b700" providerId="ADAL" clId="{4B1FF5B6-EE33-4503-A8B5-17A8C9FDE1C6}" dt="2023-09-19T15:36:27.016" v="829" actId="1076"/>
          <ac:picMkLst>
            <pc:docMk/>
            <pc:sldMk cId="1119550020" sldId="304"/>
            <ac:picMk id="3" creationId="{B91D64CA-417F-9105-8BC1-E033B3030071}"/>
          </ac:picMkLst>
        </pc:picChg>
      </pc:sldChg>
      <pc:sldChg chg="del">
        <pc:chgData name="Ben Salisbury" userId="336f7199-2138-4a24-bf5a-f69fd277b700" providerId="ADAL" clId="{4B1FF5B6-EE33-4503-A8B5-17A8C9FDE1C6}" dt="2023-09-19T15:35:14.913" v="817" actId="2696"/>
        <pc:sldMkLst>
          <pc:docMk/>
          <pc:sldMk cId="1203935695" sldId="305"/>
        </pc:sldMkLst>
      </pc:sldChg>
      <pc:sldChg chg="addSp delSp modSp add mod modAnim">
        <pc:chgData name="Ben Salisbury" userId="336f7199-2138-4a24-bf5a-f69fd277b700" providerId="ADAL" clId="{4B1FF5B6-EE33-4503-A8B5-17A8C9FDE1C6}" dt="2023-09-27T12:25:21.766" v="6263" actId="20577"/>
        <pc:sldMkLst>
          <pc:docMk/>
          <pc:sldMk cId="2303982321" sldId="305"/>
        </pc:sldMkLst>
        <pc:spChg chg="mod">
          <ac:chgData name="Ben Salisbury" userId="336f7199-2138-4a24-bf5a-f69fd277b700" providerId="ADAL" clId="{4B1FF5B6-EE33-4503-A8B5-17A8C9FDE1C6}" dt="2023-09-19T15:55:55.138" v="1642" actId="403"/>
          <ac:spMkLst>
            <pc:docMk/>
            <pc:sldMk cId="2303982321" sldId="305"/>
            <ac:spMk id="4" creationId="{CAD7CCCE-E2C0-4F2A-BA4B-9500562C9C75}"/>
          </ac:spMkLst>
        </pc:spChg>
        <pc:spChg chg="mod">
          <ac:chgData name="Ben Salisbury" userId="336f7199-2138-4a24-bf5a-f69fd277b700" providerId="ADAL" clId="{4B1FF5B6-EE33-4503-A8B5-17A8C9FDE1C6}" dt="2023-09-27T12:25:21.766" v="6263" actId="20577"/>
          <ac:spMkLst>
            <pc:docMk/>
            <pc:sldMk cId="2303982321" sldId="305"/>
            <ac:spMk id="5" creationId="{CBDA2490-484A-419F-AB5A-4C7087B0D5F3}"/>
          </ac:spMkLst>
        </pc:spChg>
        <pc:spChg chg="add del">
          <ac:chgData name="Ben Salisbury" userId="336f7199-2138-4a24-bf5a-f69fd277b700" providerId="ADAL" clId="{4B1FF5B6-EE33-4503-A8B5-17A8C9FDE1C6}" dt="2023-09-19T15:44:57.876" v="1320" actId="22"/>
          <ac:spMkLst>
            <pc:docMk/>
            <pc:sldMk cId="2303982321" sldId="305"/>
            <ac:spMk id="6" creationId="{DBF31D1F-5F2E-0C18-C55F-8D2CCCDB604D}"/>
          </ac:spMkLst>
        </pc:spChg>
        <pc:spChg chg="add del mod">
          <ac:chgData name="Ben Salisbury" userId="336f7199-2138-4a24-bf5a-f69fd277b700" providerId="ADAL" clId="{4B1FF5B6-EE33-4503-A8B5-17A8C9FDE1C6}" dt="2023-09-21T12:50:19.177" v="3673" actId="478"/>
          <ac:spMkLst>
            <pc:docMk/>
            <pc:sldMk cId="2303982321" sldId="305"/>
            <ac:spMk id="6" creationId="{E86D2FC1-FB64-D7D5-0904-B19B1DD9788C}"/>
          </ac:spMkLst>
        </pc:spChg>
        <pc:picChg chg="add mod">
          <ac:chgData name="Ben Salisbury" userId="336f7199-2138-4a24-bf5a-f69fd277b700" providerId="ADAL" clId="{4B1FF5B6-EE33-4503-A8B5-17A8C9FDE1C6}" dt="2023-09-19T15:37:02.573" v="837"/>
          <ac:picMkLst>
            <pc:docMk/>
            <pc:sldMk cId="2303982321" sldId="305"/>
            <ac:picMk id="2" creationId="{6AD001B2-5BAB-0974-04A0-50B59E631C87}"/>
          </ac:picMkLst>
        </pc:picChg>
      </pc:sldChg>
      <pc:sldChg chg="add del">
        <pc:chgData name="Ben Salisbury" userId="336f7199-2138-4a24-bf5a-f69fd277b700" providerId="ADAL" clId="{4B1FF5B6-EE33-4503-A8B5-17A8C9FDE1C6}" dt="2023-09-19T15:52:58.648" v="1579" actId="2696"/>
        <pc:sldMkLst>
          <pc:docMk/>
          <pc:sldMk cId="2773991741" sldId="306"/>
        </pc:sldMkLst>
      </pc:sldChg>
    </pc:docChg>
  </pc:docChgLst>
  <pc:docChgLst>
    <pc:chgData name="Ben Salisbury" userId="336f7199-2138-4a24-bf5a-f69fd277b700" providerId="ADAL" clId="{98B32A4F-354B-4CBE-AA72-EC529982AAD6}"/>
    <pc:docChg chg="undo redo custSel addSld delSld modSld sldOrd">
      <pc:chgData name="Ben Salisbury" userId="336f7199-2138-4a24-bf5a-f69fd277b700" providerId="ADAL" clId="{98B32A4F-354B-4CBE-AA72-EC529982AAD6}" dt="2023-08-22T16:13:52.336" v="6405" actId="20577"/>
      <pc:docMkLst>
        <pc:docMk/>
      </pc:docMkLst>
      <pc:sldChg chg="modSp mod modAnim">
        <pc:chgData name="Ben Salisbury" userId="336f7199-2138-4a24-bf5a-f69fd277b700" providerId="ADAL" clId="{98B32A4F-354B-4CBE-AA72-EC529982AAD6}" dt="2023-08-22T09:38:39.547" v="187" actId="20577"/>
        <pc:sldMkLst>
          <pc:docMk/>
          <pc:sldMk cId="2521456531" sldId="258"/>
        </pc:sldMkLst>
        <pc:spChg chg="mod">
          <ac:chgData name="Ben Salisbury" userId="336f7199-2138-4a24-bf5a-f69fd277b700" providerId="ADAL" clId="{98B32A4F-354B-4CBE-AA72-EC529982AAD6}" dt="2023-08-22T09:37:45.493" v="33" actId="20577"/>
          <ac:spMkLst>
            <pc:docMk/>
            <pc:sldMk cId="2521456531" sldId="258"/>
            <ac:spMk id="2" creationId="{EF4793EE-65B3-46EC-B6E0-ABA7B3EA9569}"/>
          </ac:spMkLst>
        </pc:spChg>
        <pc:spChg chg="mod">
          <ac:chgData name="Ben Salisbury" userId="336f7199-2138-4a24-bf5a-f69fd277b700" providerId="ADAL" clId="{98B32A4F-354B-4CBE-AA72-EC529982AAD6}" dt="2023-08-22T09:38:36.862" v="185" actId="404"/>
          <ac:spMkLst>
            <pc:docMk/>
            <pc:sldMk cId="2521456531" sldId="258"/>
            <ac:spMk id="3" creationId="{760E66A1-0C29-4E4D-9EB5-0A2EC570A201}"/>
          </ac:spMkLst>
        </pc:spChg>
      </pc:sldChg>
      <pc:sldChg chg="modSp mod">
        <pc:chgData name="Ben Salisbury" userId="336f7199-2138-4a24-bf5a-f69fd277b700" providerId="ADAL" clId="{98B32A4F-354B-4CBE-AA72-EC529982AAD6}" dt="2023-08-22T10:01:33.816" v="530" actId="20577"/>
        <pc:sldMkLst>
          <pc:docMk/>
          <pc:sldMk cId="2980887916" sldId="274"/>
        </pc:sldMkLst>
        <pc:spChg chg="mod">
          <ac:chgData name="Ben Salisbury" userId="336f7199-2138-4a24-bf5a-f69fd277b700" providerId="ADAL" clId="{98B32A4F-354B-4CBE-AA72-EC529982AAD6}" dt="2023-08-22T10:01:33.816" v="530" actId="20577"/>
          <ac:spMkLst>
            <pc:docMk/>
            <pc:sldMk cId="2980887916" sldId="274"/>
            <ac:spMk id="5" creationId="{104D04FC-F680-401A-AD9E-08244E0A3A2A}"/>
          </ac:spMkLst>
        </pc:spChg>
      </pc:sldChg>
      <pc:sldChg chg="modSp mod">
        <pc:chgData name="Ben Salisbury" userId="336f7199-2138-4a24-bf5a-f69fd277b700" providerId="ADAL" clId="{98B32A4F-354B-4CBE-AA72-EC529982AAD6}" dt="2023-08-22T11:22:38.538" v="1873" actId="6549"/>
        <pc:sldMkLst>
          <pc:docMk/>
          <pc:sldMk cId="432659496" sldId="276"/>
        </pc:sldMkLst>
        <pc:spChg chg="mod">
          <ac:chgData name="Ben Salisbury" userId="336f7199-2138-4a24-bf5a-f69fd277b700" providerId="ADAL" clId="{98B32A4F-354B-4CBE-AA72-EC529982AAD6}" dt="2023-08-22T11:22:38.538" v="1873" actId="6549"/>
          <ac:spMkLst>
            <pc:docMk/>
            <pc:sldMk cId="432659496" sldId="276"/>
            <ac:spMk id="2" creationId="{0175C57B-3D41-E140-288A-E3D2A70FD9D6}"/>
          </ac:spMkLst>
        </pc:spChg>
        <pc:spChg chg="mod">
          <ac:chgData name="Ben Salisbury" userId="336f7199-2138-4a24-bf5a-f69fd277b700" providerId="ADAL" clId="{98B32A4F-354B-4CBE-AA72-EC529982AAD6}" dt="2023-08-22T09:40:09.048" v="233" actId="20577"/>
          <ac:spMkLst>
            <pc:docMk/>
            <pc:sldMk cId="432659496" sldId="276"/>
            <ac:spMk id="4" creationId="{D1400F9B-F6A2-471D-856C-A39A8AA35819}"/>
          </ac:spMkLst>
        </pc:spChg>
      </pc:sldChg>
      <pc:sldChg chg="delSp modSp mod">
        <pc:chgData name="Ben Salisbury" userId="336f7199-2138-4a24-bf5a-f69fd277b700" providerId="ADAL" clId="{98B32A4F-354B-4CBE-AA72-EC529982AAD6}" dt="2023-08-22T16:13:52.336" v="6405" actId="20577"/>
        <pc:sldMkLst>
          <pc:docMk/>
          <pc:sldMk cId="1955845003" sldId="283"/>
        </pc:sldMkLst>
        <pc:spChg chg="mod">
          <ac:chgData name="Ben Salisbury" userId="336f7199-2138-4a24-bf5a-f69fd277b700" providerId="ADAL" clId="{98B32A4F-354B-4CBE-AA72-EC529982AAD6}" dt="2023-08-22T10:12:54" v="762" actId="20577"/>
          <ac:spMkLst>
            <pc:docMk/>
            <pc:sldMk cId="1955845003" sldId="283"/>
            <ac:spMk id="2" creationId="{B7F67B91-8A01-4AAC-9DEB-94FD300A36B3}"/>
          </ac:spMkLst>
        </pc:spChg>
        <pc:spChg chg="mod">
          <ac:chgData name="Ben Salisbury" userId="336f7199-2138-4a24-bf5a-f69fd277b700" providerId="ADAL" clId="{98B32A4F-354B-4CBE-AA72-EC529982AAD6}" dt="2023-08-22T16:13:52.336" v="6405" actId="20577"/>
          <ac:spMkLst>
            <pc:docMk/>
            <pc:sldMk cId="1955845003" sldId="283"/>
            <ac:spMk id="3" creationId="{A785FB59-7262-4A60-B893-B552822F3812}"/>
          </ac:spMkLst>
        </pc:spChg>
        <pc:spChg chg="del">
          <ac:chgData name="Ben Salisbury" userId="336f7199-2138-4a24-bf5a-f69fd277b700" providerId="ADAL" clId="{98B32A4F-354B-4CBE-AA72-EC529982AAD6}" dt="2023-08-22T10:12:58.389" v="763" actId="478"/>
          <ac:spMkLst>
            <pc:docMk/>
            <pc:sldMk cId="1955845003" sldId="283"/>
            <ac:spMk id="5" creationId="{5217956B-5349-AD47-ED83-BE4A4ABDE4ED}"/>
          </ac:spMkLst>
        </pc:spChg>
        <pc:picChg chg="del">
          <ac:chgData name="Ben Salisbury" userId="336f7199-2138-4a24-bf5a-f69fd277b700" providerId="ADAL" clId="{98B32A4F-354B-4CBE-AA72-EC529982AAD6}" dt="2023-08-22T10:13:01.807" v="765" actId="478"/>
          <ac:picMkLst>
            <pc:docMk/>
            <pc:sldMk cId="1955845003" sldId="283"/>
            <ac:picMk id="7" creationId="{0177A8E0-63A9-2035-375E-389DB319E7B3}"/>
          </ac:picMkLst>
        </pc:picChg>
        <pc:picChg chg="del">
          <ac:chgData name="Ben Salisbury" userId="336f7199-2138-4a24-bf5a-f69fd277b700" providerId="ADAL" clId="{98B32A4F-354B-4CBE-AA72-EC529982AAD6}" dt="2023-08-22T10:13:02.255" v="766" actId="478"/>
          <ac:picMkLst>
            <pc:docMk/>
            <pc:sldMk cId="1955845003" sldId="283"/>
            <ac:picMk id="8" creationId="{CA5CBD0E-A6D0-EEC3-BA73-CF25747823A3}"/>
          </ac:picMkLst>
        </pc:picChg>
      </pc:sldChg>
      <pc:sldChg chg="modSp mod">
        <pc:chgData name="Ben Salisbury" userId="336f7199-2138-4a24-bf5a-f69fd277b700" providerId="ADAL" clId="{98B32A4F-354B-4CBE-AA72-EC529982AAD6}" dt="2023-08-22T11:56:06.137" v="4682" actId="20577"/>
        <pc:sldMkLst>
          <pc:docMk/>
          <pc:sldMk cId="1108667240" sldId="298"/>
        </pc:sldMkLst>
        <pc:spChg chg="mod">
          <ac:chgData name="Ben Salisbury" userId="336f7199-2138-4a24-bf5a-f69fd277b700" providerId="ADAL" clId="{98B32A4F-354B-4CBE-AA72-EC529982AAD6}" dt="2023-08-22T09:40:36.974" v="284" actId="20577"/>
          <ac:spMkLst>
            <pc:docMk/>
            <pc:sldMk cId="1108667240" sldId="298"/>
            <ac:spMk id="4" creationId="{CAD7CCCE-E2C0-4F2A-BA4B-9500562C9C75}"/>
          </ac:spMkLst>
        </pc:spChg>
        <pc:spChg chg="mod">
          <ac:chgData name="Ben Salisbury" userId="336f7199-2138-4a24-bf5a-f69fd277b700" providerId="ADAL" clId="{98B32A4F-354B-4CBE-AA72-EC529982AAD6}" dt="2023-08-22T11:56:06.137" v="4682" actId="20577"/>
          <ac:spMkLst>
            <pc:docMk/>
            <pc:sldMk cId="1108667240" sldId="298"/>
            <ac:spMk id="5" creationId="{CBDA2490-484A-419F-AB5A-4C7087B0D5F3}"/>
          </ac:spMkLst>
        </pc:spChg>
      </pc:sldChg>
      <pc:sldChg chg="del">
        <pc:chgData name="Ben Salisbury" userId="336f7199-2138-4a24-bf5a-f69fd277b700" providerId="ADAL" clId="{98B32A4F-354B-4CBE-AA72-EC529982AAD6}" dt="2023-08-22T09:40:18.677" v="235" actId="2696"/>
        <pc:sldMkLst>
          <pc:docMk/>
          <pc:sldMk cId="977943579" sldId="301"/>
        </pc:sldMkLst>
      </pc:sldChg>
      <pc:sldChg chg="del">
        <pc:chgData name="Ben Salisbury" userId="336f7199-2138-4a24-bf5a-f69fd277b700" providerId="ADAL" clId="{98B32A4F-354B-4CBE-AA72-EC529982AAD6}" dt="2023-08-22T09:37:37.767" v="0" actId="2696"/>
        <pc:sldMkLst>
          <pc:docMk/>
          <pc:sldMk cId="3047931078" sldId="302"/>
        </pc:sldMkLst>
      </pc:sldChg>
      <pc:sldChg chg="modSp add mod">
        <pc:chgData name="Ben Salisbury" userId="336f7199-2138-4a24-bf5a-f69fd277b700" providerId="ADAL" clId="{98B32A4F-354B-4CBE-AA72-EC529982AAD6}" dt="2023-08-22T11:40:32.673" v="3121" actId="404"/>
        <pc:sldMkLst>
          <pc:docMk/>
          <pc:sldMk cId="3588595132" sldId="302"/>
        </pc:sldMkLst>
        <pc:spChg chg="mod">
          <ac:chgData name="Ben Salisbury" userId="336f7199-2138-4a24-bf5a-f69fd277b700" providerId="ADAL" clId="{98B32A4F-354B-4CBE-AA72-EC529982AAD6}" dt="2023-08-22T11:40:32.673" v="3121" actId="404"/>
          <ac:spMkLst>
            <pc:docMk/>
            <pc:sldMk cId="3588595132" sldId="302"/>
            <ac:spMk id="2" creationId="{0175C57B-3D41-E140-288A-E3D2A70FD9D6}"/>
          </ac:spMkLst>
        </pc:spChg>
      </pc:sldChg>
      <pc:sldChg chg="addSp modSp add mod">
        <pc:chgData name="Ben Salisbury" userId="336f7199-2138-4a24-bf5a-f69fd277b700" providerId="ADAL" clId="{98B32A4F-354B-4CBE-AA72-EC529982AAD6}" dt="2023-08-22T12:01:13.023" v="5165" actId="20577"/>
        <pc:sldMkLst>
          <pc:docMk/>
          <pc:sldMk cId="1835216776" sldId="303"/>
        </pc:sldMkLst>
        <pc:spChg chg="mod">
          <ac:chgData name="Ben Salisbury" userId="336f7199-2138-4a24-bf5a-f69fd277b700" providerId="ADAL" clId="{98B32A4F-354B-4CBE-AA72-EC529982AAD6}" dt="2023-08-22T12:01:13.023" v="5165" actId="20577"/>
          <ac:spMkLst>
            <pc:docMk/>
            <pc:sldMk cId="1835216776" sldId="303"/>
            <ac:spMk id="5" creationId="{CBDA2490-484A-419F-AB5A-4C7087B0D5F3}"/>
          </ac:spMkLst>
        </pc:spChg>
        <pc:cxnChg chg="add mod">
          <ac:chgData name="Ben Salisbury" userId="336f7199-2138-4a24-bf5a-f69fd277b700" providerId="ADAL" clId="{98B32A4F-354B-4CBE-AA72-EC529982AAD6}" dt="2023-08-22T12:00:49.604" v="5092" actId="14100"/>
          <ac:cxnSpMkLst>
            <pc:docMk/>
            <pc:sldMk cId="1835216776" sldId="303"/>
            <ac:cxnSpMk id="3" creationId="{8193F9DC-73DB-67B8-3246-E379104BCD20}"/>
          </ac:cxnSpMkLst>
        </pc:cxnChg>
      </pc:sldChg>
      <pc:sldChg chg="modSp add mod ord">
        <pc:chgData name="Ben Salisbury" userId="336f7199-2138-4a24-bf5a-f69fd277b700" providerId="ADAL" clId="{98B32A4F-354B-4CBE-AA72-EC529982AAD6}" dt="2023-08-22T12:38:19.111" v="5665" actId="255"/>
        <pc:sldMkLst>
          <pc:docMk/>
          <pc:sldMk cId="1119550020" sldId="304"/>
        </pc:sldMkLst>
        <pc:spChg chg="mod">
          <ac:chgData name="Ben Salisbury" userId="336f7199-2138-4a24-bf5a-f69fd277b700" providerId="ADAL" clId="{98B32A4F-354B-4CBE-AA72-EC529982AAD6}" dt="2023-08-22T12:38:19.111" v="5665" actId="255"/>
          <ac:spMkLst>
            <pc:docMk/>
            <pc:sldMk cId="1119550020" sldId="304"/>
            <ac:spMk id="5" creationId="{CBDA2490-484A-419F-AB5A-4C7087B0D5F3}"/>
          </ac:spMkLst>
        </pc:spChg>
      </pc:sldChg>
      <pc:sldChg chg="modSp add mod">
        <pc:chgData name="Ben Salisbury" userId="336f7199-2138-4a24-bf5a-f69fd277b700" providerId="ADAL" clId="{98B32A4F-354B-4CBE-AA72-EC529982AAD6}" dt="2023-08-22T12:47:27.993" v="5959" actId="20577"/>
        <pc:sldMkLst>
          <pc:docMk/>
          <pc:sldMk cId="1203935695" sldId="305"/>
        </pc:sldMkLst>
        <pc:spChg chg="mod">
          <ac:chgData name="Ben Salisbury" userId="336f7199-2138-4a24-bf5a-f69fd277b700" providerId="ADAL" clId="{98B32A4F-354B-4CBE-AA72-EC529982AAD6}" dt="2023-08-22T12:47:27.993" v="5959" actId="20577"/>
          <ac:spMkLst>
            <pc:docMk/>
            <pc:sldMk cId="1203935695" sldId="305"/>
            <ac:spMk id="5" creationId="{CBDA2490-484A-419F-AB5A-4C7087B0D5F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F662C-ED3A-4708-BF1F-171B0B8675ED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DD4EB-2EE1-40E6-BE8F-88E49119929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4403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DD4EB-2EE1-40E6-BE8F-88E491199292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8617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DD4EB-2EE1-40E6-BE8F-88E491199292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4857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DD4EB-2EE1-40E6-BE8F-88E491199292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45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DD4EB-2EE1-40E6-BE8F-88E491199292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3978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DD4EB-2EE1-40E6-BE8F-88E491199292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456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DD4EB-2EE1-40E6-BE8F-88E491199292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5129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ustic)">
    <p:bg>
      <p:bgPr>
        <a:solidFill>
          <a:srgbClr val="240A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42AF6-71B2-49AA-8B7C-6CB1095D3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408113"/>
            <a:ext cx="680085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D76D6D-67EA-42A3-B7A1-B1A1FFAA3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87788"/>
            <a:ext cx="680085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anrop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62157-2479-49ED-B0D0-ADB115C9B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27/09/2023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1380A-E12F-40D9-A8B8-1674701C5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BAFBB-3D6B-4F97-8417-EE4C02F88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BEA4D28-B03C-449A-938C-48AAF0FDFC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061" y="488505"/>
            <a:ext cx="3570739" cy="541783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82D4FB9-8E4C-4AD1-9C70-773702EDF7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0600" y="1971675"/>
            <a:ext cx="2743200" cy="3952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6482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Torch)">
    <p:bg>
      <p:bgPr>
        <a:solidFill>
          <a:srgbClr val="FF0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0C652-AC4B-4A17-821F-8B738418F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522EF-63AD-4C88-8116-423FFBBA9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  <a:lvl2pPr>
              <a:defRPr>
                <a:solidFill>
                  <a:schemeClr val="bg1"/>
                </a:solidFill>
                <a:latin typeface="Manrope" pitchFamily="2" charset="0"/>
              </a:defRPr>
            </a:lvl2pPr>
            <a:lvl3pPr>
              <a:defRPr>
                <a:solidFill>
                  <a:schemeClr val="bg1"/>
                </a:solidFill>
                <a:latin typeface="Manrope" pitchFamily="2" charset="0"/>
              </a:defRPr>
            </a:lvl3pPr>
            <a:lvl4pPr>
              <a:defRPr>
                <a:solidFill>
                  <a:schemeClr val="bg1"/>
                </a:solidFill>
                <a:latin typeface="Manrope" pitchFamily="2" charset="0"/>
              </a:defRPr>
            </a:lvl4pPr>
            <a:lvl5pPr>
              <a:defRPr>
                <a:solidFill>
                  <a:schemeClr val="bg1"/>
                </a:solidFill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26DCE9-0B9E-4BAF-B4AE-FF21539AF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  <a:lvl2pPr>
              <a:defRPr>
                <a:solidFill>
                  <a:schemeClr val="bg1"/>
                </a:solidFill>
                <a:latin typeface="Manrope" pitchFamily="2" charset="0"/>
              </a:defRPr>
            </a:lvl2pPr>
            <a:lvl3pPr>
              <a:defRPr>
                <a:solidFill>
                  <a:schemeClr val="bg1"/>
                </a:solidFill>
                <a:latin typeface="Manrope" pitchFamily="2" charset="0"/>
              </a:defRPr>
            </a:lvl3pPr>
            <a:lvl4pPr>
              <a:defRPr>
                <a:solidFill>
                  <a:schemeClr val="bg1"/>
                </a:solidFill>
                <a:latin typeface="Manrope" pitchFamily="2" charset="0"/>
              </a:defRPr>
            </a:lvl4pPr>
            <a:lvl5pPr>
              <a:defRPr>
                <a:solidFill>
                  <a:schemeClr val="bg1"/>
                </a:solidFill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31635-0434-4D62-80DC-A7A911DC5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27/09/2023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41A931-8081-4AF6-89F7-8C804F4A4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E487A-FA0D-46E4-A409-D1CA6A046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B1214DCC-1F00-46B4-BB18-8555AF7445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06" b="492"/>
          <a:stretch/>
        </p:blipFill>
        <p:spPr>
          <a:xfrm>
            <a:off x="10490701" y="365125"/>
            <a:ext cx="913899" cy="53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6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54136-6314-4AF2-A7E2-B8E34E9C8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BFED5-A864-4A7D-86C3-A2E0D246D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Manrope Extra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AC739-6D81-4C27-9AD6-3C374D3B5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Manrope" pitchFamily="2" charset="0"/>
              </a:defRPr>
            </a:lvl1pPr>
            <a:lvl2pPr>
              <a:defRPr>
                <a:latin typeface="Manrope" pitchFamily="2" charset="0"/>
              </a:defRPr>
            </a:lvl2pPr>
            <a:lvl3pPr>
              <a:defRPr>
                <a:latin typeface="Manrope" pitchFamily="2" charset="0"/>
              </a:defRPr>
            </a:lvl3pPr>
            <a:lvl4pPr>
              <a:defRPr>
                <a:latin typeface="Manrope" pitchFamily="2" charset="0"/>
              </a:defRPr>
            </a:lvl4pPr>
            <a:lvl5pPr>
              <a:defRPr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B341E2-6A5C-49C3-AC00-9211DAF2DD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Manrope Extra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7C253F-4D1F-4CEA-9B1D-C8FE6CECE2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Manrope" pitchFamily="2" charset="0"/>
              </a:defRPr>
            </a:lvl1pPr>
            <a:lvl2pPr>
              <a:defRPr>
                <a:latin typeface="Manrope" pitchFamily="2" charset="0"/>
              </a:defRPr>
            </a:lvl2pPr>
            <a:lvl3pPr>
              <a:defRPr>
                <a:latin typeface="Manrope" pitchFamily="2" charset="0"/>
              </a:defRPr>
            </a:lvl3pPr>
            <a:lvl4pPr>
              <a:defRPr>
                <a:latin typeface="Manrope" pitchFamily="2" charset="0"/>
              </a:defRPr>
            </a:lvl4pPr>
            <a:lvl5pPr>
              <a:defRPr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20FCCB-B9E4-46B8-9098-3F452B22F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27/09/2023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146DE5-5876-456B-92BE-993F4B7DD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7C01BD-BE9B-4A83-9336-F35AE854B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10E5B4CA-B664-4F3D-B247-E6F74E3C5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8"/>
          <a:stretch/>
        </p:blipFill>
        <p:spPr>
          <a:xfrm>
            <a:off x="10482830" y="365125"/>
            <a:ext cx="870970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59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Rustic)">
    <p:bg>
      <p:bgPr>
        <a:solidFill>
          <a:srgbClr val="240A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54136-6314-4AF2-A7E2-B8E34E9C8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BFED5-A864-4A7D-86C3-A2E0D246D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Manrope Extra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AC739-6D81-4C27-9AD6-3C374D3B5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  <a:lvl2pPr>
              <a:defRPr>
                <a:solidFill>
                  <a:schemeClr val="bg1"/>
                </a:solidFill>
                <a:latin typeface="Manrope" pitchFamily="2" charset="0"/>
              </a:defRPr>
            </a:lvl2pPr>
            <a:lvl3pPr>
              <a:defRPr>
                <a:solidFill>
                  <a:schemeClr val="bg1"/>
                </a:solidFill>
                <a:latin typeface="Manrope" pitchFamily="2" charset="0"/>
              </a:defRPr>
            </a:lvl3pPr>
            <a:lvl4pPr>
              <a:defRPr>
                <a:solidFill>
                  <a:schemeClr val="bg1"/>
                </a:solidFill>
                <a:latin typeface="Manrope" pitchFamily="2" charset="0"/>
              </a:defRPr>
            </a:lvl4pPr>
            <a:lvl5pPr>
              <a:defRPr>
                <a:solidFill>
                  <a:schemeClr val="bg1"/>
                </a:solidFill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B341E2-6A5C-49C3-AC00-9211DAF2DD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Manrope Extra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7C253F-4D1F-4CEA-9B1D-C8FE6CECE2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  <a:lvl2pPr>
              <a:defRPr>
                <a:solidFill>
                  <a:schemeClr val="bg1"/>
                </a:solidFill>
                <a:latin typeface="Manrope" pitchFamily="2" charset="0"/>
              </a:defRPr>
            </a:lvl2pPr>
            <a:lvl3pPr>
              <a:defRPr>
                <a:solidFill>
                  <a:schemeClr val="bg1"/>
                </a:solidFill>
                <a:latin typeface="Manrope" pitchFamily="2" charset="0"/>
              </a:defRPr>
            </a:lvl3pPr>
            <a:lvl4pPr>
              <a:defRPr>
                <a:solidFill>
                  <a:schemeClr val="bg1"/>
                </a:solidFill>
                <a:latin typeface="Manrope" pitchFamily="2" charset="0"/>
              </a:defRPr>
            </a:lvl4pPr>
            <a:lvl5pPr>
              <a:defRPr>
                <a:solidFill>
                  <a:schemeClr val="bg1"/>
                </a:solidFill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20FCCB-B9E4-46B8-9098-3F452B22F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27/09/2023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146DE5-5876-456B-92BE-993F4B7DD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7C01BD-BE9B-4A83-9336-F35AE854B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10E5B4CA-B664-4F3D-B247-E6F74E3C5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8"/>
          <a:stretch/>
        </p:blipFill>
        <p:spPr>
          <a:xfrm>
            <a:off x="10482830" y="365125"/>
            <a:ext cx="870970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64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Torch)">
    <p:bg>
      <p:bgPr>
        <a:solidFill>
          <a:srgbClr val="FF0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54136-6314-4AF2-A7E2-B8E34E9C8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BFED5-A864-4A7D-86C3-A2E0D246D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Manrope Extra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AC739-6D81-4C27-9AD6-3C374D3B5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  <a:lvl2pPr>
              <a:defRPr>
                <a:solidFill>
                  <a:schemeClr val="bg1"/>
                </a:solidFill>
                <a:latin typeface="Manrope" pitchFamily="2" charset="0"/>
              </a:defRPr>
            </a:lvl2pPr>
            <a:lvl3pPr>
              <a:defRPr>
                <a:solidFill>
                  <a:schemeClr val="bg1"/>
                </a:solidFill>
                <a:latin typeface="Manrope" pitchFamily="2" charset="0"/>
              </a:defRPr>
            </a:lvl3pPr>
            <a:lvl4pPr>
              <a:defRPr>
                <a:solidFill>
                  <a:schemeClr val="bg1"/>
                </a:solidFill>
                <a:latin typeface="Manrope" pitchFamily="2" charset="0"/>
              </a:defRPr>
            </a:lvl4pPr>
            <a:lvl5pPr>
              <a:defRPr>
                <a:solidFill>
                  <a:schemeClr val="bg1"/>
                </a:solidFill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B341E2-6A5C-49C3-AC00-9211DAF2DD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Manrope Extra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7C253F-4D1F-4CEA-9B1D-C8FE6CECE2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  <a:lvl2pPr>
              <a:defRPr>
                <a:solidFill>
                  <a:schemeClr val="bg1"/>
                </a:solidFill>
                <a:latin typeface="Manrope" pitchFamily="2" charset="0"/>
              </a:defRPr>
            </a:lvl2pPr>
            <a:lvl3pPr>
              <a:defRPr>
                <a:solidFill>
                  <a:schemeClr val="bg1"/>
                </a:solidFill>
                <a:latin typeface="Manrope" pitchFamily="2" charset="0"/>
              </a:defRPr>
            </a:lvl3pPr>
            <a:lvl4pPr>
              <a:defRPr>
                <a:solidFill>
                  <a:schemeClr val="bg1"/>
                </a:solidFill>
                <a:latin typeface="Manrope" pitchFamily="2" charset="0"/>
              </a:defRPr>
            </a:lvl4pPr>
            <a:lvl5pPr>
              <a:defRPr>
                <a:solidFill>
                  <a:schemeClr val="bg1"/>
                </a:solidFill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20FCCB-B9E4-46B8-9098-3F452B22F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27/09/2023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146DE5-5876-456B-92BE-993F4B7DD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7C01BD-BE9B-4A83-9336-F35AE854B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0C6B72F5-1639-4EA6-A81C-B89DA5D795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06" b="492"/>
          <a:stretch/>
        </p:blipFill>
        <p:spPr>
          <a:xfrm>
            <a:off x="10490701" y="365125"/>
            <a:ext cx="913899" cy="53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23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438CE-D87D-4D45-B4CA-407274417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4BE3E9-EEA4-4C98-AFD0-311B87859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27/09/2023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A87F31-12DD-43E9-9B58-D0F062B69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A7EF4E-400E-4239-986F-59A8780DE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4F97662B-FDA1-49B9-B5D1-70168244E9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8"/>
          <a:stretch/>
        </p:blipFill>
        <p:spPr>
          <a:xfrm>
            <a:off x="10482830" y="365125"/>
            <a:ext cx="870970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57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Rustic)">
    <p:bg>
      <p:bgPr>
        <a:solidFill>
          <a:srgbClr val="240A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438CE-D87D-4D45-B4CA-407274417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4BE3E9-EEA4-4C98-AFD0-311B87859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27/09/2023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A87F31-12DD-43E9-9B58-D0F062B69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A7EF4E-400E-4239-986F-59A8780DE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4F97662B-FDA1-49B9-B5D1-70168244E9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8"/>
          <a:stretch/>
        </p:blipFill>
        <p:spPr>
          <a:xfrm>
            <a:off x="10482830" y="365125"/>
            <a:ext cx="870970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03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Torch)">
    <p:bg>
      <p:bgPr>
        <a:solidFill>
          <a:srgbClr val="FF0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438CE-D87D-4D45-B4CA-407274417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4BE3E9-EEA4-4C98-AFD0-311B87859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27/09/2023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A87F31-12DD-43E9-9B58-D0F062B69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A7EF4E-400E-4239-986F-59A8780DE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792FAC3-2018-4121-A1E6-608A7C8514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06" b="492"/>
          <a:stretch/>
        </p:blipFill>
        <p:spPr>
          <a:xfrm>
            <a:off x="10490701" y="365125"/>
            <a:ext cx="913899" cy="53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25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CD0396-B284-4E10-B513-872E36EE0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27/09/2023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A4D964-626A-487F-9EFC-382B4C5CD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A8EBB-85CB-4B1A-9814-8D7454A56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467BD43-45ED-498E-B080-8E386F19C6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8"/>
          <a:stretch/>
        </p:blipFill>
        <p:spPr>
          <a:xfrm>
            <a:off x="10482830" y="365125"/>
            <a:ext cx="870970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3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Rustic)">
    <p:bg>
      <p:bgPr>
        <a:solidFill>
          <a:srgbClr val="240A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CD0396-B284-4E10-B513-872E36EE0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27/09/2023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A4D964-626A-487F-9EFC-382B4C5CD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A8EBB-85CB-4B1A-9814-8D7454A56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467BD43-45ED-498E-B080-8E386F19C6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8"/>
          <a:stretch/>
        </p:blipFill>
        <p:spPr>
          <a:xfrm>
            <a:off x="10482830" y="365125"/>
            <a:ext cx="870970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39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Torch)">
    <p:bg>
      <p:bgPr>
        <a:solidFill>
          <a:srgbClr val="FF0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CD0396-B284-4E10-B513-872E36EE0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27/09/2023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A4D964-626A-487F-9EFC-382B4C5CD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A8EBB-85CB-4B1A-9814-8D7454A56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34964511-6861-457D-BAB0-11C324A0C1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06" b="492"/>
          <a:stretch/>
        </p:blipFill>
        <p:spPr>
          <a:xfrm>
            <a:off x="10490701" y="365125"/>
            <a:ext cx="913899" cy="53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5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417FC-193F-469F-AAC5-E2878F5CD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A4EA3-EFFC-4D23-9063-2098AC266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  <a:lvl2pPr>
              <a:defRPr>
                <a:latin typeface="Manrope" pitchFamily="2" charset="0"/>
              </a:defRPr>
            </a:lvl2pPr>
            <a:lvl3pPr>
              <a:defRPr>
                <a:latin typeface="Manrope" pitchFamily="2" charset="0"/>
              </a:defRPr>
            </a:lvl3pPr>
            <a:lvl4pPr>
              <a:defRPr>
                <a:latin typeface="Manrope" pitchFamily="2" charset="0"/>
              </a:defRPr>
            </a:lvl4pPr>
            <a:lvl5pPr>
              <a:defRPr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48564-0890-4172-BDE0-B5BA924B5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27/09/2023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70C6C-3469-475D-A0B1-5178B6A08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GB" sz="1200" kern="1200" dirty="0">
                <a:solidFill>
                  <a:schemeClr val="tx1">
                    <a:tint val="75000"/>
                  </a:schemeClr>
                </a:solidFill>
                <a:latin typeface="Manrope" pitchFamily="2" charset="0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A9097-CD89-430F-95A6-9ADEFD499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1CD8435-8C3C-46A1-AD7C-F3FC62F59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8"/>
          <a:stretch/>
        </p:blipFill>
        <p:spPr>
          <a:xfrm>
            <a:off x="11121005" y="185738"/>
            <a:ext cx="870970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84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Rustic)">
    <p:bg>
      <p:bgPr>
        <a:solidFill>
          <a:srgbClr val="240A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417FC-193F-469F-AAC5-E2878F5CD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A4EA3-EFFC-4D23-9063-2098AC266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  <a:lvl2pPr>
              <a:defRPr>
                <a:solidFill>
                  <a:schemeClr val="bg1"/>
                </a:solidFill>
                <a:latin typeface="Manrope" pitchFamily="2" charset="0"/>
              </a:defRPr>
            </a:lvl2pPr>
            <a:lvl3pPr>
              <a:defRPr>
                <a:solidFill>
                  <a:schemeClr val="bg1"/>
                </a:solidFill>
                <a:latin typeface="Manrope" pitchFamily="2" charset="0"/>
              </a:defRPr>
            </a:lvl3pPr>
            <a:lvl4pPr>
              <a:defRPr>
                <a:solidFill>
                  <a:schemeClr val="bg1"/>
                </a:solidFill>
                <a:latin typeface="Manrope" pitchFamily="2" charset="0"/>
              </a:defRPr>
            </a:lvl4pPr>
            <a:lvl5pPr>
              <a:defRPr>
                <a:solidFill>
                  <a:schemeClr val="bg1"/>
                </a:solidFill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48564-0890-4172-BDE0-B5BA924B5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27/09/2023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70C6C-3469-475D-A0B1-5178B6A08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A9097-CD89-430F-95A6-9ADEFD499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1CD8435-8C3C-46A1-AD7C-F3FC62F59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8"/>
          <a:stretch/>
        </p:blipFill>
        <p:spPr>
          <a:xfrm>
            <a:off x="11111480" y="179387"/>
            <a:ext cx="870970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2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Torch)">
    <p:bg>
      <p:bgPr>
        <a:solidFill>
          <a:srgbClr val="FF0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417FC-193F-469F-AAC5-E2878F5CD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A4EA3-EFFC-4D23-9063-2098AC266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  <a:lvl2pPr>
              <a:defRPr>
                <a:solidFill>
                  <a:schemeClr val="bg1"/>
                </a:solidFill>
                <a:latin typeface="Manrope" pitchFamily="2" charset="0"/>
              </a:defRPr>
            </a:lvl2pPr>
            <a:lvl3pPr>
              <a:defRPr>
                <a:solidFill>
                  <a:schemeClr val="bg1"/>
                </a:solidFill>
                <a:latin typeface="Manrope" pitchFamily="2" charset="0"/>
              </a:defRPr>
            </a:lvl3pPr>
            <a:lvl4pPr>
              <a:defRPr>
                <a:solidFill>
                  <a:schemeClr val="bg1"/>
                </a:solidFill>
                <a:latin typeface="Manrope" pitchFamily="2" charset="0"/>
              </a:defRPr>
            </a:lvl4pPr>
            <a:lvl5pPr>
              <a:defRPr>
                <a:solidFill>
                  <a:schemeClr val="bg1"/>
                </a:solidFill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48564-0890-4172-BDE0-B5BA924B5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27/09/2023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70C6C-3469-475D-A0B1-5178B6A08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A9097-CD89-430F-95A6-9ADEFD499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9CFB1D0B-B50E-4B6D-B6BC-141862318D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06" b="492"/>
          <a:stretch/>
        </p:blipFill>
        <p:spPr>
          <a:xfrm>
            <a:off x="11128876" y="185738"/>
            <a:ext cx="913899" cy="53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09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05EAD-06F6-4249-AC21-523A25FC4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030288"/>
            <a:ext cx="6635750" cy="3532187"/>
          </a:xfrm>
        </p:spPr>
        <p:txBody>
          <a:bodyPr anchor="b"/>
          <a:lstStyle>
            <a:lvl1pPr>
              <a:defRPr sz="6000">
                <a:latin typeface="Manrope ExtraBold" pitchFamily="2" charset="0"/>
              </a:defRPr>
            </a:lvl1pPr>
          </a:lstStyle>
          <a:p>
            <a:r>
              <a:rPr lang="en-US" dirty="0"/>
              <a:t>“Insert example of a really good quote from a client”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84432-2FB6-4180-A06C-F1DE847C0D7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66357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Manrop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Name, Company - Date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47618-A0C1-4A78-A569-1D173A37F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27/09/2023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8DCBA-D2A6-481A-BCCE-D2C26E500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1E0FD-22D1-424D-9AD1-DF3AA4FCE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534570-27A2-4899-B7E7-B383C9C5C2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3061" y="488505"/>
            <a:ext cx="3570739" cy="541783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139D27-B9B1-49A2-A427-7963ED062F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80325" y="1554163"/>
            <a:ext cx="3679825" cy="4535487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4200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Rustic)">
    <p:bg>
      <p:bgPr>
        <a:solidFill>
          <a:srgbClr val="240A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05EAD-06F6-4249-AC21-523A25FC4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030288"/>
            <a:ext cx="6635750" cy="353218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“Insert example of a really good quote from a client”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84432-2FB6-4180-A06C-F1DE847C0D7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66357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anrop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Name, Company - Date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47618-A0C1-4A78-A569-1D173A37F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27/09/2023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8DCBA-D2A6-481A-BCCE-D2C26E500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1E0FD-22D1-424D-9AD1-DF3AA4FCE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139D27-B9B1-49A2-A427-7963ED062F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80325" y="1554163"/>
            <a:ext cx="3679825" cy="45354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6540714-A203-46CE-BABA-E2AE93F5E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061" y="488505"/>
            <a:ext cx="3570739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3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Torch)">
    <p:bg>
      <p:bgPr>
        <a:solidFill>
          <a:srgbClr val="FF0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05EAD-06F6-4249-AC21-523A25FC4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030288"/>
            <a:ext cx="6635750" cy="353218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“Insert example of a really good quote from a client”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84432-2FB6-4180-A06C-F1DE847C0D7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66357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anrop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Name, Company - Date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47618-A0C1-4A78-A569-1D173A37F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27/09/2023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8DCBA-D2A6-481A-BCCE-D2C26E500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1E0FD-22D1-424D-9AD1-DF3AA4FCE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139D27-B9B1-49A2-A427-7963ED062F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80325" y="1554163"/>
            <a:ext cx="3679825" cy="45354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540714-A203-46CE-BABA-E2AE93F5E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3061" y="488505"/>
            <a:ext cx="3570739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90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0C652-AC4B-4A17-821F-8B738418F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522EF-63AD-4C88-8116-423FFBBA9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Manrope" pitchFamily="2" charset="0"/>
              </a:defRPr>
            </a:lvl1pPr>
            <a:lvl2pPr>
              <a:defRPr>
                <a:latin typeface="Manrope" pitchFamily="2" charset="0"/>
              </a:defRPr>
            </a:lvl2pPr>
            <a:lvl3pPr>
              <a:defRPr>
                <a:latin typeface="Manrope" pitchFamily="2" charset="0"/>
              </a:defRPr>
            </a:lvl3pPr>
            <a:lvl4pPr>
              <a:defRPr>
                <a:latin typeface="Manrope" pitchFamily="2" charset="0"/>
              </a:defRPr>
            </a:lvl4pPr>
            <a:lvl5pPr>
              <a:defRPr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26DCE9-0B9E-4BAF-B4AE-FF21539AF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Manrope" pitchFamily="2" charset="0"/>
              </a:defRPr>
            </a:lvl1pPr>
            <a:lvl2pPr>
              <a:defRPr>
                <a:latin typeface="Manrope" pitchFamily="2" charset="0"/>
              </a:defRPr>
            </a:lvl2pPr>
            <a:lvl3pPr>
              <a:defRPr>
                <a:latin typeface="Manrope" pitchFamily="2" charset="0"/>
              </a:defRPr>
            </a:lvl3pPr>
            <a:lvl4pPr>
              <a:defRPr>
                <a:latin typeface="Manrope" pitchFamily="2" charset="0"/>
              </a:defRPr>
            </a:lvl4pPr>
            <a:lvl5pPr>
              <a:defRPr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31635-0434-4D62-80DC-A7A911DC5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27/09/2023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41A931-8081-4AF6-89F7-8C804F4A4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E487A-FA0D-46E4-A409-D1CA6A046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F00A42C5-8F18-4D8A-AEAC-A537DEE3E2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8"/>
          <a:stretch/>
        </p:blipFill>
        <p:spPr>
          <a:xfrm>
            <a:off x="10482830" y="365125"/>
            <a:ext cx="870970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8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Rustic)">
    <p:bg>
      <p:bgPr>
        <a:solidFill>
          <a:srgbClr val="240A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0C652-AC4B-4A17-821F-8B738418F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522EF-63AD-4C88-8116-423FFBBA9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  <a:lvl2pPr>
              <a:defRPr>
                <a:solidFill>
                  <a:schemeClr val="bg1"/>
                </a:solidFill>
                <a:latin typeface="Manrope" pitchFamily="2" charset="0"/>
              </a:defRPr>
            </a:lvl2pPr>
            <a:lvl3pPr>
              <a:defRPr>
                <a:solidFill>
                  <a:schemeClr val="bg1"/>
                </a:solidFill>
                <a:latin typeface="Manrope" pitchFamily="2" charset="0"/>
              </a:defRPr>
            </a:lvl3pPr>
            <a:lvl4pPr>
              <a:defRPr>
                <a:solidFill>
                  <a:schemeClr val="bg1"/>
                </a:solidFill>
                <a:latin typeface="Manrope" pitchFamily="2" charset="0"/>
              </a:defRPr>
            </a:lvl4pPr>
            <a:lvl5pPr>
              <a:defRPr>
                <a:solidFill>
                  <a:schemeClr val="bg1"/>
                </a:solidFill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26DCE9-0B9E-4BAF-B4AE-FF21539AF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  <a:lvl2pPr>
              <a:defRPr>
                <a:solidFill>
                  <a:schemeClr val="bg1"/>
                </a:solidFill>
                <a:latin typeface="Manrope" pitchFamily="2" charset="0"/>
              </a:defRPr>
            </a:lvl2pPr>
            <a:lvl3pPr>
              <a:defRPr>
                <a:solidFill>
                  <a:schemeClr val="bg1"/>
                </a:solidFill>
                <a:latin typeface="Manrope" pitchFamily="2" charset="0"/>
              </a:defRPr>
            </a:lvl3pPr>
            <a:lvl4pPr>
              <a:defRPr>
                <a:solidFill>
                  <a:schemeClr val="bg1"/>
                </a:solidFill>
                <a:latin typeface="Manrope" pitchFamily="2" charset="0"/>
              </a:defRPr>
            </a:lvl4pPr>
            <a:lvl5pPr>
              <a:defRPr>
                <a:solidFill>
                  <a:schemeClr val="bg1"/>
                </a:solidFill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31635-0434-4D62-80DC-A7A911DC5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27/09/2023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41A931-8081-4AF6-89F7-8C804F4A4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E487A-FA0D-46E4-A409-D1CA6A046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F00A42C5-8F18-4D8A-AEAC-A537DEE3E2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8"/>
          <a:stretch/>
        </p:blipFill>
        <p:spPr>
          <a:xfrm>
            <a:off x="10482830" y="365125"/>
            <a:ext cx="870970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8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3837C6-4D54-4A17-986A-A2F58C2C5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960DF-E404-408C-A114-8A2439453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30EA6-3DF2-4B84-8C56-3F3C882F9B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27/09/2023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37CDB-7B55-47DA-8FA1-F947B470B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7BE34-D495-49E6-9A53-6BC60F43C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280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62" r:id="rId6"/>
    <p:sldLayoutId id="2147483663" r:id="rId7"/>
    <p:sldLayoutId id="2147483652" r:id="rId8"/>
    <p:sldLayoutId id="2147483664" r:id="rId9"/>
    <p:sldLayoutId id="2147483665" r:id="rId10"/>
    <p:sldLayoutId id="2147483653" r:id="rId11"/>
    <p:sldLayoutId id="2147483666" r:id="rId12"/>
    <p:sldLayoutId id="2147483667" r:id="rId13"/>
    <p:sldLayoutId id="2147483654" r:id="rId14"/>
    <p:sldLayoutId id="2147483668" r:id="rId15"/>
    <p:sldLayoutId id="2147483669" r:id="rId16"/>
    <p:sldLayoutId id="2147483655" r:id="rId17"/>
    <p:sldLayoutId id="2147483670" r:id="rId18"/>
    <p:sldLayoutId id="214748367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nrope Extra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anrop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anrop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nrop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nrop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nrop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mailto:help@rotamaster.co.uk" TargetMode="External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C7DA27-9AFF-46F1-B978-D84BD52F8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438382"/>
            <a:ext cx="6800850" cy="3220359"/>
          </a:xfrm>
        </p:spPr>
        <p:txBody>
          <a:bodyPr>
            <a:normAutofit/>
          </a:bodyPr>
          <a:lstStyle/>
          <a:p>
            <a:r>
              <a:rPr lang="en-GB" dirty="0"/>
              <a:t>Lunchtime Learners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04D04FC-F680-401A-AD9E-08244E0A3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50816"/>
            <a:ext cx="6800850" cy="1655762"/>
          </a:xfrm>
        </p:spPr>
        <p:txBody>
          <a:bodyPr/>
          <a:lstStyle/>
          <a:p>
            <a:r>
              <a:rPr lang="en-GB" dirty="0"/>
              <a:t>September 2023</a:t>
            </a:r>
          </a:p>
          <a:p>
            <a:r>
              <a:rPr lang="en-GB" dirty="0"/>
              <a:t>Ben Salisbury, Customer Success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2F1025AC-64B0-4D24-99BE-8D92913C082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6" r="26886"/>
          <a:stretch/>
        </p:blipFill>
        <p:spPr>
          <a:xfrm>
            <a:off x="8610600" y="1971675"/>
            <a:ext cx="2743200" cy="3952875"/>
          </a:xfrm>
        </p:spPr>
      </p:pic>
    </p:spTree>
    <p:extLst>
      <p:ext uri="{BB962C8B-B14F-4D97-AF65-F5344CB8AC3E}">
        <p14:creationId xmlns:p14="http://schemas.microsoft.com/office/powerpoint/2010/main" val="2980887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793EE-65B3-46EC-B6E0-ABA7B3EA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7735FF"/>
                </a:solidFill>
              </a:rPr>
              <a:t>September 2023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E66A1-0C29-4E4D-9EB5-0A2EC570A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  <a:tabLst>
                <a:tab pos="625475" algn="l"/>
              </a:tabLst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	Find; filter &amp; favourite reports</a:t>
            </a: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  <a:tabLst>
                <a:tab pos="625475" algn="l"/>
              </a:tabLst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	Transform information into insights, with </a:t>
            </a:r>
            <a:r>
              <a:rPr lang="en-GB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Data+</a:t>
            </a: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  <a:tabLst>
                <a:tab pos="625475" algn="l"/>
              </a:tabLst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	Working Time Directive</a:t>
            </a:r>
            <a:endParaRPr lang="en-GB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  <a:tabLst>
                <a:tab pos="625475" algn="l"/>
              </a:tabLst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	New Functionality</a:t>
            </a:r>
            <a:b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  <a:tabLst>
                <a:tab pos="625475" algn="l"/>
              </a:tabLst>
            </a:pP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💡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	What should we cover next?</a:t>
            </a:r>
            <a:endParaRPr lang="en-GB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Graphic 14" descr="Badge Tick1 with solid fill">
            <a:extLst>
              <a:ext uri="{FF2B5EF4-FFF2-40B4-BE49-F238E27FC236}">
                <a16:creationId xmlns:a16="http://schemas.microsoft.com/office/drawing/2014/main" id="{A37C805D-695C-E02F-67E7-F484C81D8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1775162"/>
            <a:ext cx="540000" cy="540000"/>
          </a:xfrm>
          <a:prstGeom prst="rect">
            <a:avLst/>
          </a:prstGeom>
        </p:spPr>
      </p:pic>
      <p:pic>
        <p:nvPicPr>
          <p:cNvPr id="16" name="Graphic 15" descr="Badge Tick1 with solid fill">
            <a:extLst>
              <a:ext uri="{FF2B5EF4-FFF2-40B4-BE49-F238E27FC236}">
                <a16:creationId xmlns:a16="http://schemas.microsoft.com/office/drawing/2014/main" id="{35F2FE2B-6A11-81C2-DF5F-76749206C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2555894"/>
            <a:ext cx="540000" cy="540000"/>
          </a:xfrm>
          <a:prstGeom prst="rect">
            <a:avLst/>
          </a:prstGeom>
        </p:spPr>
      </p:pic>
      <p:pic>
        <p:nvPicPr>
          <p:cNvPr id="17" name="Graphic 16" descr="Badge Tick1 with solid fill">
            <a:extLst>
              <a:ext uri="{FF2B5EF4-FFF2-40B4-BE49-F238E27FC236}">
                <a16:creationId xmlns:a16="http://schemas.microsoft.com/office/drawing/2014/main" id="{E39DB0B7-A250-BECE-AC45-F75407E88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3336626"/>
            <a:ext cx="540000" cy="540000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:a16="http://schemas.microsoft.com/office/drawing/2014/main" id="{4872363B-EE76-CD89-56D3-0B8F14C9E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409748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5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400F9B-F6A2-471D-856C-A39A8AA35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ea typeface="Calibri" panose="020F0502020204030204" pitchFamily="34" charset="0"/>
                <a:cs typeface="Times New Roman" panose="02020603050405020304" pitchFamily="18" charset="0"/>
              </a:rPr>
              <a:t>	Find; filter &amp; favourite reports</a:t>
            </a:r>
            <a:endParaRPr lang="en-GB" sz="3600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0175C57B-3D41-E140-288A-E3D2A70FD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662920" cy="480218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200" dirty="0">
                <a:solidFill>
                  <a:srgbClr val="240A11"/>
                </a:solidFill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Finding the right report</a:t>
            </a:r>
            <a:endParaRPr lang="en-GB" sz="2200" dirty="0">
              <a:solidFill>
                <a:srgbClr val="240A11"/>
              </a:solidFill>
              <a:latin typeface="Manrope ExtraBold" pitchFamily="2" charset="0"/>
              <a:ea typeface="Open Sans Light" pitchFamily="2" charset="0"/>
              <a:cs typeface="Open Sans Light" pitchFamily="2" charset="0"/>
            </a:endParaRPr>
          </a:p>
          <a:p>
            <a:pPr>
              <a:lnSpc>
                <a:spcPct val="12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Reports are sectioned out into topics such as </a:t>
            </a:r>
            <a:r>
              <a:rPr lang="en-GB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Starters and Leavers; Leave </a:t>
            </a:r>
            <a:r>
              <a:rPr lang="en-GB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or </a:t>
            </a:r>
            <a:r>
              <a:rPr lang="en-GB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Finance</a:t>
            </a:r>
            <a:r>
              <a:rPr lang="en-GB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pPr>
              <a:lnSpc>
                <a:spcPct val="12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You can search by the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number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 of the report or by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key word.</a:t>
            </a:r>
          </a:p>
          <a:p>
            <a:pPr>
              <a:lnSpc>
                <a:spcPct val="12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Alternatively, our support site contains a detailed summary of all reports.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200" dirty="0">
                <a:solidFill>
                  <a:srgbClr val="240A11"/>
                </a:solidFill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Generating; filtering &amp; exporting a report</a:t>
            </a:r>
          </a:p>
          <a:p>
            <a:pPr>
              <a:lnSpc>
                <a:spcPct val="12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sz="1800" dirty="0">
                <a:ea typeface="Open Sans ExtraBold" pitchFamily="2" charset="0"/>
                <a:cs typeface="Open Sans ExtraBold" pitchFamily="2" charset="0"/>
              </a:rPr>
              <a:t>Double click a report to open it; choose your </a:t>
            </a:r>
            <a:r>
              <a:rPr lang="en-GB" sz="1800" b="1" dirty="0">
                <a:ea typeface="Open Sans ExtraBold" pitchFamily="2" charset="0"/>
                <a:cs typeface="Open Sans ExtraBold" pitchFamily="2" charset="0"/>
              </a:rPr>
              <a:t>parameters</a:t>
            </a:r>
            <a:r>
              <a:rPr lang="en-GB" sz="1800" dirty="0">
                <a:ea typeface="Open Sans ExtraBold" pitchFamily="2" charset="0"/>
                <a:cs typeface="Open Sans ExtraBold" pitchFamily="2" charset="0"/>
              </a:rPr>
              <a:t> and </a:t>
            </a:r>
            <a:r>
              <a:rPr lang="en-GB" sz="1800" b="1" dirty="0">
                <a:ea typeface="Open Sans ExtraBold" pitchFamily="2" charset="0"/>
                <a:cs typeface="Open Sans ExtraBold" pitchFamily="2" charset="0"/>
              </a:rPr>
              <a:t>ordering.</a:t>
            </a:r>
          </a:p>
          <a:p>
            <a:pPr>
              <a:lnSpc>
                <a:spcPct val="12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sz="1800" dirty="0">
                <a:ea typeface="Open Sans ExtraBold" pitchFamily="2" charset="0"/>
                <a:cs typeface="Open Sans ExtraBold" pitchFamily="2" charset="0"/>
              </a:rPr>
              <a:t>Some reports can be viewed in an </a:t>
            </a:r>
            <a:r>
              <a:rPr lang="en-US" sz="1800" dirty="0">
                <a:ea typeface="Open Sans ExtraBold" pitchFamily="2" charset="0"/>
                <a:cs typeface="Open Sans ExtraBold" pitchFamily="2" charset="0"/>
              </a:rPr>
              <a:t>📘 </a:t>
            </a:r>
            <a:r>
              <a:rPr lang="en-GB" sz="1800" b="1" dirty="0">
                <a:ea typeface="Open Sans ExtraBold" pitchFamily="2" charset="0"/>
                <a:cs typeface="Open Sans ExtraBold" pitchFamily="2" charset="0"/>
              </a:rPr>
              <a:t>easy to read format </a:t>
            </a:r>
            <a:r>
              <a:rPr lang="en-GB" sz="1800" dirty="0">
                <a:ea typeface="Open Sans ExtraBold" pitchFamily="2" charset="0"/>
                <a:cs typeface="Open Sans ExtraBold" pitchFamily="2" charset="0"/>
              </a:rPr>
              <a:t>directly in RotaMaster;  some can be </a:t>
            </a:r>
            <a:r>
              <a:rPr lang="en-US" sz="1800" dirty="0">
                <a:ea typeface="Open Sans ExtraBold" pitchFamily="2" charset="0"/>
                <a:cs typeface="Open Sans ExtraBold" pitchFamily="2" charset="0"/>
              </a:rPr>
              <a:t>📨 </a:t>
            </a:r>
            <a:r>
              <a:rPr lang="en-GB" sz="1800" b="1" dirty="0">
                <a:ea typeface="Open Sans ExtraBold" pitchFamily="2" charset="0"/>
                <a:cs typeface="Open Sans ExtraBold" pitchFamily="2" charset="0"/>
              </a:rPr>
              <a:t>emailed</a:t>
            </a:r>
            <a:r>
              <a:rPr lang="en-GB" sz="1800" dirty="0">
                <a:ea typeface="Open Sans ExtraBold" pitchFamily="2" charset="0"/>
                <a:cs typeface="Open Sans ExtraBold" pitchFamily="2" charset="0"/>
              </a:rPr>
              <a:t> to Staff / </a:t>
            </a:r>
            <a:r>
              <a:rPr lang="en-GB" sz="1800" b="1" dirty="0">
                <a:ea typeface="Open Sans ExtraBold" pitchFamily="2" charset="0"/>
                <a:cs typeface="Open Sans ExtraBold" pitchFamily="2" charset="0"/>
              </a:rPr>
              <a:t>uploaded</a:t>
            </a:r>
            <a:r>
              <a:rPr lang="en-GB" sz="1800" dirty="0">
                <a:ea typeface="Open Sans ExtraBold" pitchFamily="2" charset="0"/>
                <a:cs typeface="Open Sans ExtraBold" pitchFamily="2" charset="0"/>
              </a:rPr>
              <a:t> to the Staff Hub and all can be </a:t>
            </a:r>
            <a:r>
              <a:rPr lang="en-US" sz="1800" dirty="0">
                <a:ea typeface="Open Sans ExtraBold" pitchFamily="2" charset="0"/>
                <a:cs typeface="Open Sans ExtraBold" pitchFamily="2" charset="0"/>
              </a:rPr>
              <a:t>📊 </a:t>
            </a:r>
            <a:r>
              <a:rPr lang="en-GB" sz="1800" dirty="0">
                <a:ea typeface="Open Sans ExtraBold" pitchFamily="2" charset="0"/>
                <a:cs typeface="Open Sans ExtraBold" pitchFamily="2" charset="0"/>
              </a:rPr>
              <a:t>exported to </a:t>
            </a:r>
            <a:r>
              <a:rPr lang="en-GB" sz="1800" b="1" dirty="0">
                <a:ea typeface="Open Sans ExtraBold" pitchFamily="2" charset="0"/>
                <a:cs typeface="Open Sans ExtraBold" pitchFamily="2" charset="0"/>
              </a:rPr>
              <a:t>excel.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200" dirty="0">
                <a:solidFill>
                  <a:srgbClr val="240A11"/>
                </a:solidFill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Quickly opening your tried &amp; tested reports</a:t>
            </a:r>
          </a:p>
          <a:p>
            <a:pPr>
              <a:lnSpc>
                <a:spcPct val="12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Once you find a report you know will be regularly useful, simply click the ⭐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star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 to favorite.</a:t>
            </a:r>
            <a:endParaRPr lang="en-GB" sz="400" dirty="0">
              <a:solidFill>
                <a:srgbClr val="240A11"/>
              </a:solidFill>
              <a:latin typeface="Manrope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B33E7E9-BAF8-9F86-1B99-0A19D5EA2284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200" y="66790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59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D7CCCE-E2C0-4F2A-BA4B-9500562C9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	Transform information into insights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DA2490-484A-419F-AB5A-4C7087B0D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358120" cy="490605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 dirty="0"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RotaMaster Data API (Data+)</a:t>
            </a:r>
          </a:p>
          <a:p>
            <a:pPr>
              <a:lnSpc>
                <a:spcPct val="13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Extracting your workforce data, enables your business intelligence teams to build tailor-made reports and visual dashboards. Empowering decision making, for staff &amp; patents.</a:t>
            </a:r>
          </a:p>
          <a:p>
            <a:pPr>
              <a:lnSpc>
                <a:spcPct val="13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Data+ is a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REST API 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and returns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JSON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 files when called.</a:t>
            </a:r>
          </a:p>
          <a:p>
            <a:pPr>
              <a:lnSpc>
                <a:spcPct val="13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Each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end point 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can be called 15 times, every 15 minutes.</a:t>
            </a:r>
          </a:p>
          <a:p>
            <a:pPr marL="0" indent="0">
              <a:lnSpc>
                <a:spcPct val="130000"/>
              </a:lnSpc>
              <a:buNone/>
            </a:pPr>
            <a:endParaRPr lang="en-US" sz="5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2200" b="1" dirty="0">
                <a:latin typeface="Manrope ExtraBold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Can I call endpoints automatically as part of a schedule?</a:t>
            </a:r>
            <a:endParaRPr lang="en-US" sz="22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3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Yes. Built into RotaMaster is a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Python Script Generator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, which will create JSON files on your computer. A useful tool in conjunction with business intelligence software, such as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Power BI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b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en-US" sz="5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dirty="0">
                <a:ea typeface="Open Sans Light" panose="020B0306030504020204" pitchFamily="34" charset="0"/>
                <a:cs typeface="Open Sans Light" panose="020B0306030504020204" pitchFamily="34" charset="0"/>
              </a:rPr>
              <a:t>🤝 </a:t>
            </a:r>
            <a:r>
              <a:rPr lang="en-US" sz="2200" dirty="0">
                <a:latin typeface="Manrope ExtraBold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Trial the Data API for </a:t>
            </a:r>
            <a:r>
              <a:rPr lang="en-US" sz="2200" u="sng" dirty="0">
                <a:latin typeface="Manrope ExtraBold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14 days</a:t>
            </a:r>
            <a:r>
              <a:rPr lang="en-US" sz="2200" dirty="0">
                <a:latin typeface="Manrope ExtraBold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email </a:t>
            </a:r>
            <a:r>
              <a:rPr lang="en-US" sz="2200" dirty="0">
                <a:solidFill>
                  <a:srgbClr val="7735FF"/>
                </a:solidFill>
                <a:latin typeface="Manrope ExtraBold" pitchFamily="2" charset="0"/>
                <a:ea typeface="Open Sans Light" panose="020B0306030504020204" pitchFamily="34" charset="0"/>
                <a:cs typeface="Open Sans Light" panose="020B03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help@rotamaster.co.uk</a:t>
            </a:r>
            <a:endParaRPr lang="en-US" sz="2200" dirty="0">
              <a:solidFill>
                <a:srgbClr val="7735FF"/>
              </a:solidFill>
              <a:latin typeface="Manrope ExtraBold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AD001B2-5BAB-0974-04A0-50B59E631C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" y="661912"/>
            <a:ext cx="85423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8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67B91-8A01-4AAC-9DEB-94FD300A3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	Working Time Directive (WTD)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5FB59-7262-4A60-B893-B552822F3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690688"/>
            <a:ext cx="10515600" cy="498225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4A"/>
                </a:solidFill>
                <a:effectLst/>
                <a:uLnTx/>
                <a:uFillTx/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What rules are being checked in the rota?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nrope ExtraBold" pitchFamily="2" charset="0"/>
            </a:endParaRPr>
          </a:p>
          <a:p>
            <a:pPr>
              <a:lnSpc>
                <a:spcPct val="12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All staff are opted in to WTD rules when you create a personnel record for a new member of staff.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Daily Rest; Weekly Rest 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&amp;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48 hour average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 are all checked when you are managing your rota, and allocating staff to shifts.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4A"/>
                </a:solidFill>
                <a:effectLst/>
                <a:uLnTx/>
                <a:uFillTx/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How do I adjust rules or opt someone out?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nrope ExtraBold" pitchFamily="2" charset="0"/>
            </a:endParaRPr>
          </a:p>
          <a:p>
            <a:pPr>
              <a:lnSpc>
                <a:spcPct val="12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WTD settings can be found by opening a member of staffs’ personnel record and navigating to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Employment &gt; Working Time Directive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pPr>
              <a:lnSpc>
                <a:spcPct val="12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Here you can mark someone as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exempt / opted out 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&amp;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adjust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rest 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or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reference 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periods</a:t>
            </a:r>
          </a:p>
          <a:p>
            <a:pPr marL="0" indent="0">
              <a:lnSpc>
                <a:spcPct val="110000"/>
              </a:lnSpc>
              <a:buNone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4A"/>
                </a:solidFill>
                <a:effectLst/>
                <a:uLnTx/>
                <a:uFillTx/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💡 Example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nrope" pitchFamily="2" charset="0"/>
              <a:ea typeface="+mn-ea"/>
              <a:cs typeface="+mn-cs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/>
              <a:t>If I am a trainee / junior doctor, my 48 hour average is calculated over 26 weeks and not the standard 17. This can then be changed in the </a:t>
            </a:r>
            <a:r>
              <a:rPr lang="en-US" sz="1800" b="1" dirty="0"/>
              <a:t>Employment </a:t>
            </a:r>
            <a:r>
              <a:rPr lang="en-US" sz="1800" dirty="0"/>
              <a:t>section of my personnel record.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1DF9D9A-EC5D-E53F-BBF2-934EBF1323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198" y="667906"/>
            <a:ext cx="80816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45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D7CCCE-E2C0-4F2A-BA4B-9500562C9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	New Functionality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ED13E13-A9D5-B2E2-36A0-AA2D2418B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622906"/>
            <a:ext cx="810000" cy="810000"/>
          </a:xfrm>
          <a:prstGeom prst="rect">
            <a:avLst/>
          </a:prstGeom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8EC1C1EF-0080-B1C1-1830-7F546AD9B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358120" cy="490605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 dirty="0"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🎨 Available now! New look for RotaMaster! </a:t>
            </a:r>
            <a:r>
              <a:rPr lang="en-US" sz="2200" dirty="0">
                <a:solidFill>
                  <a:srgbClr val="7735FF"/>
                </a:solidFill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(i124)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The default ‘skin’ has now been launched &amp; brings improvements to design &amp; usability.</a:t>
            </a:r>
            <a:b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en-US" sz="10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200" b="1" dirty="0">
                <a:latin typeface="Manrope ExtraBold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💸 Set new rates, per hour </a:t>
            </a:r>
            <a:r>
              <a:rPr lang="en-US" sz="2200" dirty="0">
                <a:solidFill>
                  <a:srgbClr val="7735FF"/>
                </a:solidFill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(i124)</a:t>
            </a:r>
            <a:endParaRPr lang="en-US" sz="2200" dirty="0">
              <a:solidFill>
                <a:srgbClr val="7735FF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When hourly rates change, you now have the ability to automatically adjust shift values by amending your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Pay Rate Groups,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 per hour.</a:t>
            </a:r>
            <a:b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en-US" sz="10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200" dirty="0"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📅 Perform actions for multiple shifts in Rota Weekly Viewer </a:t>
            </a:r>
            <a:r>
              <a:rPr lang="en-US" sz="2200" dirty="0">
                <a:solidFill>
                  <a:srgbClr val="7735FF"/>
                </a:solidFill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(i123.1)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By holding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CRTL 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on your keyboard and selecting multiple shifts, you can now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Assign Flags; Quick Upload; Delete 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&amp;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Copy 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in Rota Weekly Viewer.</a:t>
            </a:r>
          </a:p>
        </p:txBody>
      </p:sp>
    </p:spTree>
    <p:extLst>
      <p:ext uri="{BB962C8B-B14F-4D97-AF65-F5344CB8AC3E}">
        <p14:creationId xmlns:p14="http://schemas.microsoft.com/office/powerpoint/2010/main" val="1827345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4B838D-52DB-41F2-95D4-A9BB972C9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948" y="1971674"/>
            <a:ext cx="6800850" cy="3844925"/>
          </a:xfrm>
        </p:spPr>
        <p:txBody>
          <a:bodyPr>
            <a:normAutofit/>
          </a:bodyPr>
          <a:lstStyle/>
          <a:p>
            <a:br>
              <a:rPr lang="en-GB" dirty="0"/>
            </a:br>
            <a:br>
              <a:rPr lang="en-GB" dirty="0"/>
            </a:br>
            <a:r>
              <a:rPr lang="en-GB" dirty="0"/>
              <a:t>Thank you</a:t>
            </a:r>
          </a:p>
        </p:txBody>
      </p:sp>
      <p:pic>
        <p:nvPicPr>
          <p:cNvPr id="6" name="Picture Placeholder 2" descr="Two people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0FAEBF2A-DF99-4456-B573-BD2EEED4C1F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duotone>
              <a:prstClr val="black"/>
              <a:srgbClr val="240A1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8" r="26858"/>
          <a:stretch>
            <a:fillRect/>
          </a:stretch>
        </p:blipFill>
        <p:spPr>
          <a:xfrm>
            <a:off x="8610600" y="1971675"/>
            <a:ext cx="2743200" cy="3952875"/>
          </a:xfrm>
        </p:spPr>
      </p:pic>
    </p:spTree>
    <p:extLst>
      <p:ext uri="{BB962C8B-B14F-4D97-AF65-F5344CB8AC3E}">
        <p14:creationId xmlns:p14="http://schemas.microsoft.com/office/powerpoint/2010/main" val="2722692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18072</TotalTime>
  <Words>583</Words>
  <Application>Microsoft Office PowerPoint</Application>
  <PresentationFormat>Widescreen</PresentationFormat>
  <Paragraphs>50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Manrope ExtraBold</vt:lpstr>
      <vt:lpstr>Manrope</vt:lpstr>
      <vt:lpstr>Arial</vt:lpstr>
      <vt:lpstr>Calibri</vt:lpstr>
      <vt:lpstr>Office Theme</vt:lpstr>
      <vt:lpstr>Lunchtime Learners</vt:lpstr>
      <vt:lpstr>September 2023 Highlights</vt:lpstr>
      <vt:lpstr> Find; filter &amp; favourite reports</vt:lpstr>
      <vt:lpstr> Transform information into insights</vt:lpstr>
      <vt:lpstr> Working Time Directive (WTD)</vt:lpstr>
      <vt:lpstr> New Functionality</vt:lpstr>
      <vt:lpstr>  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Terence Craven</dc:creator>
  <cp:lastModifiedBy>Ben Salisbury</cp:lastModifiedBy>
  <cp:revision>31</cp:revision>
  <dcterms:created xsi:type="dcterms:W3CDTF">2022-07-05T11:30:06Z</dcterms:created>
  <dcterms:modified xsi:type="dcterms:W3CDTF">2023-09-27T12:25:30Z</dcterms:modified>
</cp:coreProperties>
</file>